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9"/>
  </p:notesMasterIdLst>
  <p:sldIdLst>
    <p:sldId id="256" r:id="rId2"/>
    <p:sldId id="305" r:id="rId3"/>
    <p:sldId id="258" r:id="rId4"/>
    <p:sldId id="271" r:id="rId5"/>
    <p:sldId id="257" r:id="rId6"/>
    <p:sldId id="267" r:id="rId7"/>
    <p:sldId id="259" r:id="rId8"/>
    <p:sldId id="306" r:id="rId9"/>
    <p:sldId id="260" r:id="rId10"/>
    <p:sldId id="307" r:id="rId11"/>
    <p:sldId id="325" r:id="rId12"/>
    <p:sldId id="261" r:id="rId13"/>
    <p:sldId id="264" r:id="rId14"/>
    <p:sldId id="265" r:id="rId15"/>
    <p:sldId id="268" r:id="rId16"/>
    <p:sldId id="284" r:id="rId17"/>
    <p:sldId id="308" r:id="rId18"/>
    <p:sldId id="286" r:id="rId19"/>
    <p:sldId id="309" r:id="rId20"/>
    <p:sldId id="322" r:id="rId21"/>
    <p:sldId id="324" r:id="rId22"/>
    <p:sldId id="323" r:id="rId23"/>
    <p:sldId id="313" r:id="rId24"/>
    <p:sldId id="320" r:id="rId25"/>
    <p:sldId id="314" r:id="rId26"/>
    <p:sldId id="315" r:id="rId27"/>
    <p:sldId id="316" r:id="rId28"/>
    <p:sldId id="317" r:id="rId29"/>
    <p:sldId id="318" r:id="rId30"/>
    <p:sldId id="319" r:id="rId31"/>
    <p:sldId id="312" r:id="rId32"/>
    <p:sldId id="270" r:id="rId33"/>
    <p:sldId id="311" r:id="rId34"/>
    <p:sldId id="321" r:id="rId35"/>
    <p:sldId id="269" r:id="rId36"/>
    <p:sldId id="310" r:id="rId37"/>
    <p:sldId id="285" r:id="rId38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40"/>
      <p:bold r:id="rId41"/>
      <p:italic r:id="rId42"/>
      <p:boldItalic r:id="rId43"/>
    </p:embeddedFont>
    <p:embeddedFont>
      <p:font typeface="Maven Pro" panose="020B0604020202020204" charset="0"/>
      <p:regular r:id="rId44"/>
      <p:bold r:id="rId45"/>
    </p:embeddedFont>
    <p:embeddedFont>
      <p:font typeface="Maven Pro Medium" panose="020B0604020202020204" charset="0"/>
      <p:regular r:id="rId46"/>
      <p:bold r:id="rId47"/>
    </p:embeddedFont>
    <p:embeddedFont>
      <p:font typeface="MuseoModerno" panose="020B0604020202020204" charset="0"/>
      <p:regular r:id="rId48"/>
      <p:bold r:id="rId49"/>
    </p:embeddedFont>
    <p:embeddedFont>
      <p:font typeface="MuseoModerno ExtraBold" panose="020B0604020202020204" charset="0"/>
      <p:bold r:id="rId50"/>
    </p:embeddedFont>
    <p:embeddedFont>
      <p:font typeface="MuseoModerno Medium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BCF8F"/>
    <a:srgbClr val="8EC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B209B5-B537-4B9A-B465-F31F0A1550AE}">
  <a:tblStyle styleId="{75B209B5-B537-4B9A-B465-F31F0A1550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3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CC0F5BD1-DD53-4E40-AB7A-5A13E0DBE6A2}"/>
    <pc:docChg chg="modSld">
      <pc:chgData name="Sharma Computer Academy" userId="08476b32c11f4418" providerId="LiveId" clId="{CC0F5BD1-DD53-4E40-AB7A-5A13E0DBE6A2}" dt="2022-04-14T06:36:09.939" v="153" actId="113"/>
      <pc:docMkLst>
        <pc:docMk/>
      </pc:docMkLst>
      <pc:sldChg chg="modAnim">
        <pc:chgData name="Sharma Computer Academy" userId="08476b32c11f4418" providerId="LiveId" clId="{CC0F5BD1-DD53-4E40-AB7A-5A13E0DBE6A2}" dt="2022-04-14T06:21:04.919" v="39"/>
        <pc:sldMkLst>
          <pc:docMk/>
          <pc:sldMk cId="0" sldId="257"/>
        </pc:sldMkLst>
      </pc:sldChg>
      <pc:sldChg chg="modSp mod modAnim">
        <pc:chgData name="Sharma Computer Academy" userId="08476b32c11f4418" providerId="LiveId" clId="{CC0F5BD1-DD53-4E40-AB7A-5A13E0DBE6A2}" dt="2022-04-14T06:27:05.076" v="105"/>
        <pc:sldMkLst>
          <pc:docMk/>
          <pc:sldMk cId="0" sldId="261"/>
        </pc:sldMkLst>
        <pc:spChg chg="mod">
          <ac:chgData name="Sharma Computer Academy" userId="08476b32c11f4418" providerId="LiveId" clId="{CC0F5BD1-DD53-4E40-AB7A-5A13E0DBE6A2}" dt="2022-04-14T06:24:03.063" v="64" actId="1076"/>
          <ac:spMkLst>
            <pc:docMk/>
            <pc:sldMk cId="0" sldId="261"/>
            <ac:spMk id="56" creationId="{43730CB8-E5C5-4201-9B64-C124377DE55C}"/>
          </ac:spMkLst>
        </pc:spChg>
        <pc:grpChg chg="mod">
          <ac:chgData name="Sharma Computer Academy" userId="08476b32c11f4418" providerId="LiveId" clId="{CC0F5BD1-DD53-4E40-AB7A-5A13E0DBE6A2}" dt="2022-04-14T06:24:50.995" v="78" actId="1076"/>
          <ac:grpSpMkLst>
            <pc:docMk/>
            <pc:sldMk cId="0" sldId="261"/>
            <ac:grpSpMk id="54" creationId="{37D05D23-C4C0-4C58-BA11-221CC676BD5E}"/>
          </ac:grpSpMkLst>
        </pc:grpChg>
      </pc:sldChg>
      <pc:sldChg chg="modSp mod">
        <pc:chgData name="Sharma Computer Academy" userId="08476b32c11f4418" providerId="LiveId" clId="{CC0F5BD1-DD53-4E40-AB7A-5A13E0DBE6A2}" dt="2022-04-14T06:32:59.576" v="117" actId="20577"/>
        <pc:sldMkLst>
          <pc:docMk/>
          <pc:sldMk cId="0" sldId="270"/>
        </pc:sldMkLst>
        <pc:graphicFrameChg chg="modGraphic">
          <ac:chgData name="Sharma Computer Academy" userId="08476b32c11f4418" providerId="LiveId" clId="{CC0F5BD1-DD53-4E40-AB7A-5A13E0DBE6A2}" dt="2022-04-14T06:32:59.576" v="117" actId="20577"/>
          <ac:graphicFrameMkLst>
            <pc:docMk/>
            <pc:sldMk cId="0" sldId="270"/>
            <ac:graphicFrameMk id="405" creationId="{00000000-0000-0000-0000-000000000000}"/>
          </ac:graphicFrameMkLst>
        </pc:graphicFrameChg>
      </pc:sldChg>
      <pc:sldChg chg="modSp mod modAnim">
        <pc:chgData name="Sharma Computer Academy" userId="08476b32c11f4418" providerId="LiveId" clId="{CC0F5BD1-DD53-4E40-AB7A-5A13E0DBE6A2}" dt="2022-04-14T06:18:05.771" v="31"/>
        <pc:sldMkLst>
          <pc:docMk/>
          <pc:sldMk cId="0" sldId="271"/>
        </pc:sldMkLst>
        <pc:spChg chg="mod">
          <ac:chgData name="Sharma Computer Academy" userId="08476b32c11f4418" providerId="LiveId" clId="{CC0F5BD1-DD53-4E40-AB7A-5A13E0DBE6A2}" dt="2022-04-14T06:16:56.887" v="18" actId="14100"/>
          <ac:spMkLst>
            <pc:docMk/>
            <pc:sldMk cId="0" sldId="271"/>
            <ac:spMk id="34" creationId="{99596447-4C85-4F0F-802D-B89277C7DE71}"/>
          </ac:spMkLst>
        </pc:spChg>
        <pc:spChg chg="mod">
          <ac:chgData name="Sharma Computer Academy" userId="08476b32c11f4418" providerId="LiveId" clId="{CC0F5BD1-DD53-4E40-AB7A-5A13E0DBE6A2}" dt="2022-04-14T06:17:57.961" v="29" actId="1076"/>
          <ac:spMkLst>
            <pc:docMk/>
            <pc:sldMk cId="0" sldId="271"/>
            <ac:spMk id="35" creationId="{E8249ACC-A066-4CD7-B5C1-761B373DFA1E}"/>
          </ac:spMkLst>
        </pc:spChg>
        <pc:spChg chg="mod">
          <ac:chgData name="Sharma Computer Academy" userId="08476b32c11f4418" providerId="LiveId" clId="{CC0F5BD1-DD53-4E40-AB7A-5A13E0DBE6A2}" dt="2022-04-14T06:14:46.702" v="0" actId="20577"/>
          <ac:spMkLst>
            <pc:docMk/>
            <pc:sldMk cId="0" sldId="271"/>
            <ac:spMk id="419" creationId="{00000000-0000-0000-0000-000000000000}"/>
          </ac:spMkLst>
        </pc:spChg>
      </pc:sldChg>
      <pc:sldChg chg="modSp mod">
        <pc:chgData name="Sharma Computer Academy" userId="08476b32c11f4418" providerId="LiveId" clId="{CC0F5BD1-DD53-4E40-AB7A-5A13E0DBE6A2}" dt="2022-04-14T06:34:29.930" v="144" actId="2165"/>
        <pc:sldMkLst>
          <pc:docMk/>
          <pc:sldMk cId="1145187347" sldId="311"/>
        </pc:sldMkLst>
        <pc:graphicFrameChg chg="modGraphic">
          <ac:chgData name="Sharma Computer Academy" userId="08476b32c11f4418" providerId="LiveId" clId="{CC0F5BD1-DD53-4E40-AB7A-5A13E0DBE6A2}" dt="2022-04-14T06:34:29.930" v="144" actId="2165"/>
          <ac:graphicFrameMkLst>
            <pc:docMk/>
            <pc:sldMk cId="1145187347" sldId="311"/>
            <ac:graphicFrameMk id="405" creationId="{00000000-0000-0000-0000-000000000000}"/>
          </ac:graphicFrameMkLst>
        </pc:graphicFrameChg>
      </pc:sldChg>
      <pc:sldChg chg="modSp mod">
        <pc:chgData name="Sharma Computer Academy" userId="08476b32c11f4418" providerId="LiveId" clId="{CC0F5BD1-DD53-4E40-AB7A-5A13E0DBE6A2}" dt="2022-04-14T06:35:06.131" v="145" actId="113"/>
        <pc:sldMkLst>
          <pc:docMk/>
          <pc:sldMk cId="1233236376" sldId="312"/>
        </pc:sldMkLst>
        <pc:spChg chg="mod">
          <ac:chgData name="Sharma Computer Academy" userId="08476b32c11f4418" providerId="LiveId" clId="{CC0F5BD1-DD53-4E40-AB7A-5A13E0DBE6A2}" dt="2022-04-14T06:35:06.131" v="145" actId="113"/>
          <ac:spMkLst>
            <pc:docMk/>
            <pc:sldMk cId="1233236376" sldId="312"/>
            <ac:spMk id="7" creationId="{E3B281C4-C94B-4BC0-BC6A-4DAE5FDBC6C4}"/>
          </ac:spMkLst>
        </pc:spChg>
      </pc:sldChg>
      <pc:sldChg chg="modSp mod">
        <pc:chgData name="Sharma Computer Academy" userId="08476b32c11f4418" providerId="LiveId" clId="{CC0F5BD1-DD53-4E40-AB7A-5A13E0DBE6A2}" dt="2022-04-14T06:35:37.123" v="148" actId="113"/>
        <pc:sldMkLst>
          <pc:docMk/>
          <pc:sldMk cId="3064448120" sldId="313"/>
        </pc:sldMkLst>
        <pc:spChg chg="mod">
          <ac:chgData name="Sharma Computer Academy" userId="08476b32c11f4418" providerId="LiveId" clId="{CC0F5BD1-DD53-4E40-AB7A-5A13E0DBE6A2}" dt="2022-04-14T06:35:37.123" v="148" actId="113"/>
          <ac:spMkLst>
            <pc:docMk/>
            <pc:sldMk cId="3064448120" sldId="313"/>
            <ac:spMk id="382" creationId="{00000000-0000-0000-0000-000000000000}"/>
          </ac:spMkLst>
        </pc:spChg>
      </pc:sldChg>
      <pc:sldChg chg="modSp mod">
        <pc:chgData name="Sharma Computer Academy" userId="08476b32c11f4418" providerId="LiveId" clId="{CC0F5BD1-DD53-4E40-AB7A-5A13E0DBE6A2}" dt="2022-04-14T06:35:52.410" v="150" actId="113"/>
        <pc:sldMkLst>
          <pc:docMk/>
          <pc:sldMk cId="3355136098" sldId="314"/>
        </pc:sldMkLst>
        <pc:spChg chg="mod">
          <ac:chgData name="Sharma Computer Academy" userId="08476b32c11f4418" providerId="LiveId" clId="{CC0F5BD1-DD53-4E40-AB7A-5A13E0DBE6A2}" dt="2022-04-14T06:35:52.410" v="150" actId="113"/>
          <ac:spMkLst>
            <pc:docMk/>
            <pc:sldMk cId="3355136098" sldId="314"/>
            <ac:spMk id="9" creationId="{1AECD9E8-82E6-4334-91DA-24C25A2D368C}"/>
          </ac:spMkLst>
        </pc:spChg>
      </pc:sldChg>
      <pc:sldChg chg="modSp mod">
        <pc:chgData name="Sharma Computer Academy" userId="08476b32c11f4418" providerId="LiveId" clId="{CC0F5BD1-DD53-4E40-AB7A-5A13E0DBE6A2}" dt="2022-04-14T06:35:59.139" v="151" actId="113"/>
        <pc:sldMkLst>
          <pc:docMk/>
          <pc:sldMk cId="3146304735" sldId="315"/>
        </pc:sldMkLst>
        <pc:spChg chg="mod">
          <ac:chgData name="Sharma Computer Academy" userId="08476b32c11f4418" providerId="LiveId" clId="{CC0F5BD1-DD53-4E40-AB7A-5A13E0DBE6A2}" dt="2022-04-14T06:35:59.139" v="151" actId="113"/>
          <ac:spMkLst>
            <pc:docMk/>
            <pc:sldMk cId="3146304735" sldId="315"/>
            <ac:spMk id="8" creationId="{F3B8326B-148F-444F-AF33-FE69058AEC76}"/>
          </ac:spMkLst>
        </pc:spChg>
      </pc:sldChg>
      <pc:sldChg chg="modSp mod">
        <pc:chgData name="Sharma Computer Academy" userId="08476b32c11f4418" providerId="LiveId" clId="{CC0F5BD1-DD53-4E40-AB7A-5A13E0DBE6A2}" dt="2022-04-14T06:36:05.126" v="152" actId="113"/>
        <pc:sldMkLst>
          <pc:docMk/>
          <pc:sldMk cId="4020134546" sldId="316"/>
        </pc:sldMkLst>
        <pc:spChg chg="mod">
          <ac:chgData name="Sharma Computer Academy" userId="08476b32c11f4418" providerId="LiveId" clId="{CC0F5BD1-DD53-4E40-AB7A-5A13E0DBE6A2}" dt="2022-04-14T06:36:05.126" v="152" actId="113"/>
          <ac:spMkLst>
            <pc:docMk/>
            <pc:sldMk cId="4020134546" sldId="316"/>
            <ac:spMk id="10" creationId="{DC5A801F-AA7E-454A-BCE7-2A0F00F73372}"/>
          </ac:spMkLst>
        </pc:spChg>
      </pc:sldChg>
      <pc:sldChg chg="modSp mod">
        <pc:chgData name="Sharma Computer Academy" userId="08476b32c11f4418" providerId="LiveId" clId="{CC0F5BD1-DD53-4E40-AB7A-5A13E0DBE6A2}" dt="2022-04-14T06:36:09.939" v="153" actId="113"/>
        <pc:sldMkLst>
          <pc:docMk/>
          <pc:sldMk cId="3886647980" sldId="317"/>
        </pc:sldMkLst>
        <pc:spChg chg="mod">
          <ac:chgData name="Sharma Computer Academy" userId="08476b32c11f4418" providerId="LiveId" clId="{CC0F5BD1-DD53-4E40-AB7A-5A13E0DBE6A2}" dt="2022-04-14T06:36:09.939" v="153" actId="113"/>
          <ac:spMkLst>
            <pc:docMk/>
            <pc:sldMk cId="3886647980" sldId="317"/>
            <ac:spMk id="8" creationId="{99412AA0-084B-4C26-98AE-BAC81BAE57F7}"/>
          </ac:spMkLst>
        </pc:spChg>
      </pc:sldChg>
      <pc:sldChg chg="modSp mod">
        <pc:chgData name="Sharma Computer Academy" userId="08476b32c11f4418" providerId="LiveId" clId="{CC0F5BD1-DD53-4E40-AB7A-5A13E0DBE6A2}" dt="2022-04-14T06:35:20.419" v="146" actId="113"/>
        <pc:sldMkLst>
          <pc:docMk/>
          <pc:sldMk cId="59767905" sldId="318"/>
        </pc:sldMkLst>
        <pc:spChg chg="mod">
          <ac:chgData name="Sharma Computer Academy" userId="08476b32c11f4418" providerId="LiveId" clId="{CC0F5BD1-DD53-4E40-AB7A-5A13E0DBE6A2}" dt="2022-04-14T06:35:20.419" v="146" actId="113"/>
          <ac:spMkLst>
            <pc:docMk/>
            <pc:sldMk cId="59767905" sldId="318"/>
            <ac:spMk id="7" creationId="{018F9E3F-B265-4CEC-B2E4-D6B7E98385F4}"/>
          </ac:spMkLst>
        </pc:spChg>
      </pc:sldChg>
      <pc:sldChg chg="modSp mod">
        <pc:chgData name="Sharma Computer Academy" userId="08476b32c11f4418" providerId="LiveId" clId="{CC0F5BD1-DD53-4E40-AB7A-5A13E0DBE6A2}" dt="2022-04-14T06:35:24.562" v="147" actId="113"/>
        <pc:sldMkLst>
          <pc:docMk/>
          <pc:sldMk cId="4263117285" sldId="319"/>
        </pc:sldMkLst>
        <pc:spChg chg="mod">
          <ac:chgData name="Sharma Computer Academy" userId="08476b32c11f4418" providerId="LiveId" clId="{CC0F5BD1-DD53-4E40-AB7A-5A13E0DBE6A2}" dt="2022-04-14T06:35:24.562" v="147" actId="113"/>
          <ac:spMkLst>
            <pc:docMk/>
            <pc:sldMk cId="4263117285" sldId="319"/>
            <ac:spMk id="3" creationId="{1551FAD4-9737-4C08-B3A0-E7AC86B4D895}"/>
          </ac:spMkLst>
        </pc:spChg>
      </pc:sldChg>
      <pc:sldChg chg="modSp mod">
        <pc:chgData name="Sharma Computer Academy" userId="08476b32c11f4418" providerId="LiveId" clId="{CC0F5BD1-DD53-4E40-AB7A-5A13E0DBE6A2}" dt="2022-04-14T06:35:45.228" v="149" actId="113"/>
        <pc:sldMkLst>
          <pc:docMk/>
          <pc:sldMk cId="2948761199" sldId="320"/>
        </pc:sldMkLst>
        <pc:spChg chg="mod">
          <ac:chgData name="Sharma Computer Academy" userId="08476b32c11f4418" providerId="LiveId" clId="{CC0F5BD1-DD53-4E40-AB7A-5A13E0DBE6A2}" dt="2022-04-14T06:35:45.228" v="149" actId="113"/>
          <ac:spMkLst>
            <pc:docMk/>
            <pc:sldMk cId="2948761199" sldId="320"/>
            <ac:spMk id="7" creationId="{9C72B29A-4B7E-4460-A7EA-717583559F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619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886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6678f01e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6678f01e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6678f01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6678f01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9f94e966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9f94e966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6678f01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6678f01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000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8023a9228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8023a9228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9f94e966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9f94e966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37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02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9f94e966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9f94e966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36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8023a92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8023a92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783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160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6678f01e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6678f01e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75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6678f01e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6678f01e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116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976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99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72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451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8023a92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8023a92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58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ec259bc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ec259bc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8023a92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8023a92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010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6678f01e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6678f01e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546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9f94e966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9f94e966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9f94e966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9f94e966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569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8023a92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8023a92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648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6678f01e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6678f01e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8023a92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8023a92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486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8023a92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8023a92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9f94e96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9f94e96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6678f01e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6678f01e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306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853509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2119075" y="1537200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119075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5858750" y="1537200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5858750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2119050" y="3061625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2119050" y="354240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/>
          </p:nvPr>
        </p:nvSpPr>
        <p:spPr>
          <a:xfrm>
            <a:off x="5858725" y="3061625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5858725" y="354240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853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 hasCustomPrompt="1"/>
          </p:nvPr>
        </p:nvSpPr>
        <p:spPr>
          <a:xfrm>
            <a:off x="4595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79886">
            <a:off x="7228550" y="-22174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74">
            <a:off x="8171321" y="1169139"/>
            <a:ext cx="784588" cy="78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2290050" y="3170482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2290050" y="1430182"/>
            <a:ext cx="4563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39800" y="-38312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9313">
            <a:off x="6772178" y="2656570"/>
            <a:ext cx="2433750" cy="19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9271">
            <a:off x="7331811" y="2173228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162741" y="217434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55">
            <a:off x="150899" y="154208"/>
            <a:ext cx="527228" cy="52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90383" flipH="1">
            <a:off x="7313312" y="21078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5" flipH="1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53798" flipH="1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4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69269">
            <a:off x="94679" y="34321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71555" flipH="1">
            <a:off x="1474615" y="3891542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2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-123611" y="2545886"/>
            <a:ext cx="2092848" cy="16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271070" y="3117799"/>
            <a:ext cx="954094" cy="95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3000" y="-35837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7837317" y="47382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8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2"/>
          </p:nvPr>
        </p:nvSpPr>
        <p:spPr>
          <a:xfrm>
            <a:off x="901887" y="2016273"/>
            <a:ext cx="19800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1"/>
          </p:nvPr>
        </p:nvSpPr>
        <p:spPr>
          <a:xfrm>
            <a:off x="901875" y="2397025"/>
            <a:ext cx="1980000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 idx="3"/>
          </p:nvPr>
        </p:nvSpPr>
        <p:spPr>
          <a:xfrm>
            <a:off x="6192484" y="2015673"/>
            <a:ext cx="1980000" cy="2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4"/>
          </p:nvPr>
        </p:nvSpPr>
        <p:spPr>
          <a:xfrm>
            <a:off x="3547172" y="2397025"/>
            <a:ext cx="1980000" cy="1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5"/>
          </p:nvPr>
        </p:nvSpPr>
        <p:spPr>
          <a:xfrm>
            <a:off x="3547176" y="2016273"/>
            <a:ext cx="19800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6"/>
          </p:nvPr>
        </p:nvSpPr>
        <p:spPr>
          <a:xfrm>
            <a:off x="6192478" y="2397025"/>
            <a:ext cx="19800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8100" y="3147651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41">
            <a:off x="6856035" y="4322408"/>
            <a:ext cx="634003" cy="63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57898">
            <a:off x="7580748" y="138071"/>
            <a:ext cx="1150229" cy="115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366963" y="196772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4869438" y="196772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692163" y="2734126"/>
            <a:ext cx="22572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194638" y="2734126"/>
            <a:ext cx="22572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9">
            <a:off x="7054173" y="91351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41212" y="616528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109617" flipH="1">
            <a:off x="199209" y="3777608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163341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28749" y="1501448"/>
            <a:ext cx="2819414" cy="353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44240">
            <a:off x="2482346" y="2982146"/>
            <a:ext cx="1090751" cy="115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7" r:id="rId14"/>
    <p:sldLayoutId id="2147483669" r:id="rId15"/>
    <p:sldLayoutId id="2147483670" r:id="rId16"/>
    <p:sldLayoutId id="2147483672" r:id="rId17"/>
    <p:sldLayoutId id="2147483675" r:id="rId18"/>
    <p:sldLayoutId id="2147483681" r:id="rId19"/>
    <p:sldLayoutId id="214748368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alogo.png">
            <a:extLst>
              <a:ext uri="{FF2B5EF4-FFF2-40B4-BE49-F238E27FC236}">
                <a16:creationId xmlns:a16="http://schemas.microsoft.com/office/drawing/2014/main" id="{EBA185F2-F774-45EB-8F21-25C0D102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88" y="1783811"/>
            <a:ext cx="3019437" cy="12414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8;p42">
            <a:extLst>
              <a:ext uri="{FF2B5EF4-FFF2-40B4-BE49-F238E27FC236}">
                <a16:creationId xmlns:a16="http://schemas.microsoft.com/office/drawing/2014/main" id="{EC9D7A0A-530C-4AB2-9789-AC5315B05C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290" y="105695"/>
            <a:ext cx="893527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Projects</a:t>
            </a:r>
            <a:endParaRPr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BF4D0A6-4DF9-40AB-B4B8-05438844E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48" y="701482"/>
            <a:ext cx="5661194" cy="44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5F949966-0FFF-4020-8301-799A48F00EDF}"/>
              </a:ext>
            </a:extLst>
          </p:cNvPr>
          <p:cNvSpPr txBox="1">
            <a:spLocks/>
          </p:cNvSpPr>
          <p:nvPr/>
        </p:nvSpPr>
        <p:spPr>
          <a:xfrm>
            <a:off x="5808400" y="2790688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-US" sz="2200" dirty="0"/>
              <a:t>Snakes and Ladders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57099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8;p42">
            <a:extLst>
              <a:ext uri="{FF2B5EF4-FFF2-40B4-BE49-F238E27FC236}">
                <a16:creationId xmlns:a16="http://schemas.microsoft.com/office/drawing/2014/main" id="{EC9D7A0A-530C-4AB2-9789-AC5315B05C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290" y="105695"/>
            <a:ext cx="893527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Projects</a:t>
            </a:r>
            <a:endParaRPr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20F8C44-36A1-4C8E-A0F1-CBE6B3106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39" y="1527008"/>
            <a:ext cx="6683587" cy="2918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14;p44">
            <a:extLst>
              <a:ext uri="{FF2B5EF4-FFF2-40B4-BE49-F238E27FC236}">
                <a16:creationId xmlns:a16="http://schemas.microsoft.com/office/drawing/2014/main" id="{5F949966-0FFF-4020-8301-799A48F00EDF}"/>
              </a:ext>
            </a:extLst>
          </p:cNvPr>
          <p:cNvSpPr txBox="1">
            <a:spLocks/>
          </p:cNvSpPr>
          <p:nvPr/>
        </p:nvSpPr>
        <p:spPr>
          <a:xfrm>
            <a:off x="6136761" y="25717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-US" sz="2200" dirty="0"/>
              <a:t>Hospital Management System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26254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7350;p84">
            <a:extLst>
              <a:ext uri="{FF2B5EF4-FFF2-40B4-BE49-F238E27FC236}">
                <a16:creationId xmlns:a16="http://schemas.microsoft.com/office/drawing/2014/main" id="{37D05D23-C4C0-4C58-BA11-221CC676BD5E}"/>
              </a:ext>
            </a:extLst>
          </p:cNvPr>
          <p:cNvGrpSpPr/>
          <p:nvPr/>
        </p:nvGrpSpPr>
        <p:grpSpPr>
          <a:xfrm>
            <a:off x="4161707" y="-112741"/>
            <a:ext cx="4774564" cy="4829404"/>
            <a:chOff x="-47952649" y="3937700"/>
            <a:chExt cx="359949" cy="300900"/>
          </a:xfrm>
          <a:solidFill>
            <a:srgbClr val="7030A0"/>
          </a:solidFill>
        </p:grpSpPr>
        <p:sp>
          <p:nvSpPr>
            <p:cNvPr id="55" name="Google Shape;7351;p84">
              <a:extLst>
                <a:ext uri="{FF2B5EF4-FFF2-40B4-BE49-F238E27FC236}">
                  <a16:creationId xmlns:a16="http://schemas.microsoft.com/office/drawing/2014/main" id="{0398658D-C15B-4E8F-B458-E0FA2169597A}"/>
                </a:ext>
              </a:extLst>
            </p:cNvPr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352;p84">
              <a:extLst>
                <a:ext uri="{FF2B5EF4-FFF2-40B4-BE49-F238E27FC236}">
                  <a16:creationId xmlns:a16="http://schemas.microsoft.com/office/drawing/2014/main" id="{43730CB8-E5C5-4201-9B64-C124377DE55C}"/>
                </a:ext>
              </a:extLst>
            </p:cNvPr>
            <p:cNvSpPr/>
            <p:nvPr/>
          </p:nvSpPr>
          <p:spPr>
            <a:xfrm>
              <a:off x="-47952649" y="4001112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353;p84">
              <a:extLst>
                <a:ext uri="{FF2B5EF4-FFF2-40B4-BE49-F238E27FC236}">
                  <a16:creationId xmlns:a16="http://schemas.microsoft.com/office/drawing/2014/main" id="{E18F11FC-6311-45AB-AACE-56A28ABD2723}"/>
                </a:ext>
              </a:extLst>
            </p:cNvPr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354;p84">
              <a:extLst>
                <a:ext uri="{FF2B5EF4-FFF2-40B4-BE49-F238E27FC236}">
                  <a16:creationId xmlns:a16="http://schemas.microsoft.com/office/drawing/2014/main" id="{3FC202FD-29C1-4E42-95CD-B3BF04C5A8A2}"/>
                </a:ext>
              </a:extLst>
            </p:cNvPr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355;p84">
              <a:extLst>
                <a:ext uri="{FF2B5EF4-FFF2-40B4-BE49-F238E27FC236}">
                  <a16:creationId xmlns:a16="http://schemas.microsoft.com/office/drawing/2014/main" id="{7A4CCB20-5897-4ABC-AD84-E2EA3C51E48F}"/>
                </a:ext>
              </a:extLst>
            </p:cNvPr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356;p84">
              <a:extLst>
                <a:ext uri="{FF2B5EF4-FFF2-40B4-BE49-F238E27FC236}">
                  <a16:creationId xmlns:a16="http://schemas.microsoft.com/office/drawing/2014/main" id="{FC0C16FF-2A0B-4E5A-BF8F-F03C6FD0157C}"/>
                </a:ext>
              </a:extLst>
            </p:cNvPr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357;p84">
              <a:extLst>
                <a:ext uri="{FF2B5EF4-FFF2-40B4-BE49-F238E27FC236}">
                  <a16:creationId xmlns:a16="http://schemas.microsoft.com/office/drawing/2014/main" id="{D9A2404D-F582-451F-938E-5BA883CE1462}"/>
                </a:ext>
              </a:extLst>
            </p:cNvPr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358;p84">
              <a:extLst>
                <a:ext uri="{FF2B5EF4-FFF2-40B4-BE49-F238E27FC236}">
                  <a16:creationId xmlns:a16="http://schemas.microsoft.com/office/drawing/2014/main" id="{4D58F448-0A8D-4904-BFEE-C61459075D10}"/>
                </a:ext>
              </a:extLst>
            </p:cNvPr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80293" y="11565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</a:t>
            </a:r>
            <a:r>
              <a:rPr lang="en" b="1" dirty="0"/>
              <a:t>highlights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4" name="Google Shape;314;p44"/>
          <p:cNvSpPr txBox="1">
            <a:spLocks noGrp="1"/>
          </p:cNvSpPr>
          <p:nvPr>
            <p:ph type="subTitle" idx="2"/>
          </p:nvPr>
        </p:nvSpPr>
        <p:spPr>
          <a:xfrm>
            <a:off x="-150758" y="1997108"/>
            <a:ext cx="1665756" cy="660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Develop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 Project</a:t>
            </a:r>
            <a:endParaRPr sz="1600" b="1" dirty="0"/>
          </a:p>
        </p:txBody>
      </p:sp>
      <p:grpSp>
        <p:nvGrpSpPr>
          <p:cNvPr id="11" name="Group 24">
            <a:extLst>
              <a:ext uri="{FF2B5EF4-FFF2-40B4-BE49-F238E27FC236}">
                <a16:creationId xmlns:a16="http://schemas.microsoft.com/office/drawing/2014/main" id="{56C458BC-6DDD-415A-943D-EF5E37AEF60F}"/>
              </a:ext>
            </a:extLst>
          </p:cNvPr>
          <p:cNvGrpSpPr/>
          <p:nvPr/>
        </p:nvGrpSpPr>
        <p:grpSpPr>
          <a:xfrm>
            <a:off x="1520143" y="2764598"/>
            <a:ext cx="1089404" cy="2282988"/>
            <a:chOff x="903020" y="3403687"/>
            <a:chExt cx="1584176" cy="3061053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A9DD13C3-0208-4BEA-927B-5379B70528F7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" name="Group 102">
              <a:extLst>
                <a:ext uri="{FF2B5EF4-FFF2-40B4-BE49-F238E27FC236}">
                  <a16:creationId xmlns:a16="http://schemas.microsoft.com/office/drawing/2014/main" id="{1BD24588-7DF6-40E0-BE3A-7BA35F650EFD}"/>
                </a:ext>
              </a:extLst>
            </p:cNvPr>
            <p:cNvGrpSpPr/>
            <p:nvPr/>
          </p:nvGrpSpPr>
          <p:grpSpPr>
            <a:xfrm>
              <a:off x="903019" y="3403687"/>
              <a:ext cx="1584175" cy="2282988"/>
              <a:chOff x="967240" y="3289369"/>
              <a:chExt cx="1100200" cy="1585520"/>
            </a:xfrm>
            <a:grpFill/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9EB2C96E-5B8E-4690-8109-B4CA8851C770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EDC290A6-B79E-4523-91EC-674BBC9B1B26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6" name="그룹 5">
            <a:extLst>
              <a:ext uri="{FF2B5EF4-FFF2-40B4-BE49-F238E27FC236}">
                <a16:creationId xmlns:a16="http://schemas.microsoft.com/office/drawing/2014/main" id="{DABA4686-9751-4A8A-AEFA-3F30BD2F0914}"/>
              </a:ext>
            </a:extLst>
          </p:cNvPr>
          <p:cNvGrpSpPr/>
          <p:nvPr/>
        </p:nvGrpSpPr>
        <p:grpSpPr>
          <a:xfrm>
            <a:off x="3039386" y="2825685"/>
            <a:ext cx="1154284" cy="2282988"/>
            <a:chOff x="5717691" y="3403687"/>
            <a:chExt cx="1584176" cy="306105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C8BB35B5-C642-4CBF-8D56-64B126CC11F9}"/>
                </a:ext>
              </a:extLst>
            </p:cNvPr>
            <p:cNvSpPr/>
            <p:nvPr/>
          </p:nvSpPr>
          <p:spPr>
            <a:xfrm>
              <a:off x="6420626" y="5636740"/>
              <a:ext cx="178306" cy="828000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107">
              <a:extLst>
                <a:ext uri="{FF2B5EF4-FFF2-40B4-BE49-F238E27FC236}">
                  <a16:creationId xmlns:a16="http://schemas.microsoft.com/office/drawing/2014/main" id="{C269FB38-B1AC-497D-8DBD-57EFB72C512E}"/>
                </a:ext>
              </a:extLst>
            </p:cNvPr>
            <p:cNvGrpSpPr/>
            <p:nvPr/>
          </p:nvGrpSpPr>
          <p:grpSpPr>
            <a:xfrm>
              <a:off x="5717690" y="3403687"/>
              <a:ext cx="1584175" cy="2282988"/>
              <a:chOff x="967240" y="3289369"/>
              <a:chExt cx="1100200" cy="1585520"/>
            </a:xfrm>
            <a:grpFill/>
          </p:grpSpPr>
          <p:sp>
            <p:nvSpPr>
              <p:cNvPr id="19" name="Freeform 21">
                <a:extLst>
                  <a:ext uri="{FF2B5EF4-FFF2-40B4-BE49-F238E27FC236}">
                    <a16:creationId xmlns:a16="http://schemas.microsoft.com/office/drawing/2014/main" id="{BF4BE574-B537-4C09-A742-F0EAF7743185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id="{925BDC46-B194-4CB9-9EFD-87E5F39B7286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1" name="그룹 6">
            <a:extLst>
              <a:ext uri="{FF2B5EF4-FFF2-40B4-BE49-F238E27FC236}">
                <a16:creationId xmlns:a16="http://schemas.microsoft.com/office/drawing/2014/main" id="{825E3001-1748-4C2D-8C46-9C6B89B22A7D}"/>
              </a:ext>
            </a:extLst>
          </p:cNvPr>
          <p:cNvGrpSpPr/>
          <p:nvPr/>
        </p:nvGrpSpPr>
        <p:grpSpPr>
          <a:xfrm>
            <a:off x="4460191" y="2820372"/>
            <a:ext cx="1176642" cy="2282988"/>
            <a:chOff x="7636762" y="3403687"/>
            <a:chExt cx="1584176" cy="3061053"/>
          </a:xfrm>
          <a:solidFill>
            <a:srgbClr val="9BCF8F"/>
          </a:solidFill>
        </p:grpSpPr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A9C21350-7A28-4C38-97E2-5A131B026F63}"/>
                </a:ext>
              </a:extLst>
            </p:cNvPr>
            <p:cNvSpPr/>
            <p:nvPr/>
          </p:nvSpPr>
          <p:spPr>
            <a:xfrm>
              <a:off x="8339697" y="5636740"/>
              <a:ext cx="178306" cy="828000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3" name="Group 112">
              <a:extLst>
                <a:ext uri="{FF2B5EF4-FFF2-40B4-BE49-F238E27FC236}">
                  <a16:creationId xmlns:a16="http://schemas.microsoft.com/office/drawing/2014/main" id="{99DFC516-74E2-4B6B-8C85-CD131D545A30}"/>
                </a:ext>
              </a:extLst>
            </p:cNvPr>
            <p:cNvGrpSpPr/>
            <p:nvPr/>
          </p:nvGrpSpPr>
          <p:grpSpPr>
            <a:xfrm>
              <a:off x="7636761" y="3403687"/>
              <a:ext cx="1584175" cy="2282988"/>
              <a:chOff x="967240" y="3289369"/>
              <a:chExt cx="1100200" cy="1585520"/>
            </a:xfrm>
            <a:grpFill/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4EFC700-57D8-4F94-B810-F5B474D02A1F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969E84F8-8F5F-4B5F-BEDF-BFE79CF07BE0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6" name="그룹 7">
            <a:extLst>
              <a:ext uri="{FF2B5EF4-FFF2-40B4-BE49-F238E27FC236}">
                <a16:creationId xmlns:a16="http://schemas.microsoft.com/office/drawing/2014/main" id="{28A1864B-6EF7-41AB-ABB9-98C000F109CF}"/>
              </a:ext>
            </a:extLst>
          </p:cNvPr>
          <p:cNvGrpSpPr/>
          <p:nvPr/>
        </p:nvGrpSpPr>
        <p:grpSpPr>
          <a:xfrm>
            <a:off x="7812113" y="2820372"/>
            <a:ext cx="1186858" cy="2282988"/>
            <a:chOff x="9555832" y="3403687"/>
            <a:chExt cx="1584176" cy="306105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00AE76DD-6168-408D-B153-52661104CA8A}"/>
                </a:ext>
              </a:extLst>
            </p:cNvPr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8" name="Group 117">
              <a:extLst>
                <a:ext uri="{FF2B5EF4-FFF2-40B4-BE49-F238E27FC236}">
                  <a16:creationId xmlns:a16="http://schemas.microsoft.com/office/drawing/2014/main" id="{23EB68FD-A95E-4E3E-9F15-5AA42E0A8099}"/>
                </a:ext>
              </a:extLst>
            </p:cNvPr>
            <p:cNvGrpSpPr/>
            <p:nvPr/>
          </p:nvGrpSpPr>
          <p:grpSpPr>
            <a:xfrm>
              <a:off x="9555831" y="3403687"/>
              <a:ext cx="1584175" cy="2282988"/>
              <a:chOff x="967240" y="3289369"/>
              <a:chExt cx="1100200" cy="1585520"/>
            </a:xfrm>
            <a:grpFill/>
          </p:grpSpPr>
          <p:sp>
            <p:nvSpPr>
              <p:cNvPr id="29" name="Freeform 27">
                <a:extLst>
                  <a:ext uri="{FF2B5EF4-FFF2-40B4-BE49-F238E27FC236}">
                    <a16:creationId xmlns:a16="http://schemas.microsoft.com/office/drawing/2014/main" id="{F008F5E0-68E9-4633-BCCC-14A567BC49D5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23BDD37E-E951-4C64-9754-EA076EB54CEB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31" name="Group 4">
            <a:extLst>
              <a:ext uri="{FF2B5EF4-FFF2-40B4-BE49-F238E27FC236}">
                <a16:creationId xmlns:a16="http://schemas.microsoft.com/office/drawing/2014/main" id="{13950CCF-FDD7-4455-BD70-3C9ED79D6A55}"/>
              </a:ext>
            </a:extLst>
          </p:cNvPr>
          <p:cNvGrpSpPr/>
          <p:nvPr/>
        </p:nvGrpSpPr>
        <p:grpSpPr>
          <a:xfrm>
            <a:off x="15891" y="2860512"/>
            <a:ext cx="1195902" cy="2282988"/>
            <a:chOff x="903020" y="3403687"/>
            <a:chExt cx="1584176" cy="3061053"/>
          </a:xfrm>
          <a:solidFill>
            <a:schemeClr val="accent5">
              <a:lumMod val="65000"/>
            </a:schemeClr>
          </a:solidFill>
        </p:grpSpPr>
        <p:sp>
          <p:nvSpPr>
            <p:cNvPr id="32" name="Trapezoid 19">
              <a:extLst>
                <a:ext uri="{FF2B5EF4-FFF2-40B4-BE49-F238E27FC236}">
                  <a16:creationId xmlns:a16="http://schemas.microsoft.com/office/drawing/2014/main" id="{BBCE7872-7F15-4A50-AF47-AB6520E14794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39743608-0429-47D6-AEB9-6251B6136FA1}"/>
                </a:ext>
              </a:extLst>
            </p:cNvPr>
            <p:cNvGrpSpPr/>
            <p:nvPr/>
          </p:nvGrpSpPr>
          <p:grpSpPr>
            <a:xfrm>
              <a:off x="903019" y="3403687"/>
              <a:ext cx="1584175" cy="2282988"/>
              <a:chOff x="967240" y="3289369"/>
              <a:chExt cx="1100200" cy="1585520"/>
            </a:xfrm>
            <a:grpFill/>
          </p:grpSpPr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D08C8B43-E7B7-4359-82BA-21D2CBDA2537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F70E8B6-E326-4327-B32B-B9F7860B550F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36" name="Group 58">
            <a:extLst>
              <a:ext uri="{FF2B5EF4-FFF2-40B4-BE49-F238E27FC236}">
                <a16:creationId xmlns:a16="http://schemas.microsoft.com/office/drawing/2014/main" id="{61A4503A-97CC-48FB-BD10-7EF7B1291821}"/>
              </a:ext>
            </a:extLst>
          </p:cNvPr>
          <p:cNvGrpSpPr/>
          <p:nvPr/>
        </p:nvGrpSpPr>
        <p:grpSpPr>
          <a:xfrm>
            <a:off x="6244403" y="2849547"/>
            <a:ext cx="1170716" cy="2253813"/>
            <a:chOff x="903020" y="3403687"/>
            <a:chExt cx="1584176" cy="3061053"/>
          </a:xfrm>
        </p:grpSpPr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BE470823-EFAD-4323-907F-5E9300B09C1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8" name="Group 102">
              <a:extLst>
                <a:ext uri="{FF2B5EF4-FFF2-40B4-BE49-F238E27FC236}">
                  <a16:creationId xmlns:a16="http://schemas.microsoft.com/office/drawing/2014/main" id="{8470280D-EAB2-431F-A398-3693DC00B417}"/>
                </a:ext>
              </a:extLst>
            </p:cNvPr>
            <p:cNvGrpSpPr/>
            <p:nvPr/>
          </p:nvGrpSpPr>
          <p:grpSpPr>
            <a:xfrm>
              <a:off x="903019" y="3403687"/>
              <a:ext cx="1584175" cy="2282988"/>
              <a:chOff x="967240" y="3289369"/>
              <a:chExt cx="1100200" cy="1585520"/>
            </a:xfrm>
          </p:grpSpPr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D818B2B3-3852-4743-AAEE-775384E2C60B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rgbClr val="71D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E186273F-43A0-4CC1-B1FB-5A1053909080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41" name="Shape">
            <a:extLst>
              <a:ext uri="{FF2B5EF4-FFF2-40B4-BE49-F238E27FC236}">
                <a16:creationId xmlns:a16="http://schemas.microsoft.com/office/drawing/2014/main" id="{366E6EC4-E6CF-4227-AE87-7E6AB2C68B43}"/>
              </a:ext>
            </a:extLst>
          </p:cNvPr>
          <p:cNvSpPr/>
          <p:nvPr/>
        </p:nvSpPr>
        <p:spPr>
          <a:xfrm>
            <a:off x="1856585" y="1226916"/>
            <a:ext cx="660776" cy="660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98" y="7200"/>
                </a:moveTo>
                <a:cubicBezTo>
                  <a:pt x="6999" y="7200"/>
                  <a:pt x="6838" y="7361"/>
                  <a:pt x="6838" y="7560"/>
                </a:cubicBezTo>
                <a:lnTo>
                  <a:pt x="6838" y="8640"/>
                </a:lnTo>
                <a:lnTo>
                  <a:pt x="6118" y="8640"/>
                </a:lnTo>
                <a:lnTo>
                  <a:pt x="6118" y="6480"/>
                </a:lnTo>
                <a:cubicBezTo>
                  <a:pt x="6118" y="6282"/>
                  <a:pt x="6279" y="6120"/>
                  <a:pt x="6478" y="6120"/>
                </a:cubicBezTo>
                <a:lnTo>
                  <a:pt x="6838" y="6120"/>
                </a:lnTo>
                <a:cubicBezTo>
                  <a:pt x="7037" y="6120"/>
                  <a:pt x="7198" y="5959"/>
                  <a:pt x="7198" y="5760"/>
                </a:cubicBezTo>
                <a:lnTo>
                  <a:pt x="7198" y="4320"/>
                </a:lnTo>
                <a:cubicBezTo>
                  <a:pt x="7198" y="4122"/>
                  <a:pt x="7359" y="3960"/>
                  <a:pt x="7557" y="3960"/>
                </a:cubicBezTo>
                <a:lnTo>
                  <a:pt x="7917" y="3960"/>
                </a:lnTo>
                <a:lnTo>
                  <a:pt x="7917" y="4680"/>
                </a:lnTo>
                <a:lnTo>
                  <a:pt x="8637" y="4680"/>
                </a:lnTo>
                <a:lnTo>
                  <a:pt x="8637" y="3240"/>
                </a:lnTo>
                <a:cubicBezTo>
                  <a:pt x="8637" y="3041"/>
                  <a:pt x="8798" y="2880"/>
                  <a:pt x="8997" y="2880"/>
                </a:cubicBezTo>
                <a:lnTo>
                  <a:pt x="9717" y="2880"/>
                </a:lnTo>
                <a:lnTo>
                  <a:pt x="9717" y="10440"/>
                </a:lnTo>
                <a:lnTo>
                  <a:pt x="7917" y="10440"/>
                </a:lnTo>
                <a:cubicBezTo>
                  <a:pt x="7719" y="10440"/>
                  <a:pt x="7557" y="10278"/>
                  <a:pt x="7557" y="10080"/>
                </a:cubicBezTo>
                <a:lnTo>
                  <a:pt x="7557" y="7920"/>
                </a:lnTo>
                <a:lnTo>
                  <a:pt x="8277" y="7920"/>
                </a:lnTo>
                <a:lnTo>
                  <a:pt x="8277" y="7200"/>
                </a:lnTo>
                <a:cubicBezTo>
                  <a:pt x="8277" y="7200"/>
                  <a:pt x="7198" y="7200"/>
                  <a:pt x="7198" y="7200"/>
                </a:cubicBezTo>
                <a:close/>
                <a:moveTo>
                  <a:pt x="13315" y="6120"/>
                </a:moveTo>
                <a:lnTo>
                  <a:pt x="13315" y="5040"/>
                </a:lnTo>
                <a:cubicBezTo>
                  <a:pt x="13315" y="4841"/>
                  <a:pt x="13155" y="4680"/>
                  <a:pt x="12956" y="4680"/>
                </a:cubicBezTo>
                <a:lnTo>
                  <a:pt x="11876" y="4680"/>
                </a:lnTo>
                <a:lnTo>
                  <a:pt x="11876" y="2880"/>
                </a:lnTo>
                <a:lnTo>
                  <a:pt x="12596" y="2880"/>
                </a:lnTo>
                <a:cubicBezTo>
                  <a:pt x="12794" y="2880"/>
                  <a:pt x="12956" y="3041"/>
                  <a:pt x="12956" y="3240"/>
                </a:cubicBezTo>
                <a:lnTo>
                  <a:pt x="12956" y="3600"/>
                </a:lnTo>
                <a:cubicBezTo>
                  <a:pt x="12956" y="3799"/>
                  <a:pt x="13117" y="3960"/>
                  <a:pt x="13315" y="3960"/>
                </a:cubicBezTo>
                <a:lnTo>
                  <a:pt x="14035" y="3960"/>
                </a:lnTo>
                <a:cubicBezTo>
                  <a:pt x="14234" y="3960"/>
                  <a:pt x="14395" y="4122"/>
                  <a:pt x="14395" y="4320"/>
                </a:cubicBezTo>
                <a:lnTo>
                  <a:pt x="14395" y="5760"/>
                </a:lnTo>
                <a:cubicBezTo>
                  <a:pt x="14395" y="5959"/>
                  <a:pt x="14556" y="6120"/>
                  <a:pt x="14755" y="6120"/>
                </a:cubicBezTo>
                <a:lnTo>
                  <a:pt x="15115" y="6120"/>
                </a:lnTo>
                <a:cubicBezTo>
                  <a:pt x="15313" y="6120"/>
                  <a:pt x="15475" y="6282"/>
                  <a:pt x="15475" y="6480"/>
                </a:cubicBezTo>
                <a:lnTo>
                  <a:pt x="15475" y="7920"/>
                </a:lnTo>
                <a:lnTo>
                  <a:pt x="12956" y="7920"/>
                </a:lnTo>
                <a:cubicBezTo>
                  <a:pt x="12757" y="7920"/>
                  <a:pt x="12596" y="8081"/>
                  <a:pt x="12596" y="8280"/>
                </a:cubicBezTo>
                <a:lnTo>
                  <a:pt x="12596" y="9000"/>
                </a:lnTo>
                <a:lnTo>
                  <a:pt x="13315" y="9000"/>
                </a:lnTo>
                <a:lnTo>
                  <a:pt x="13315" y="8640"/>
                </a:lnTo>
                <a:lnTo>
                  <a:pt x="14035" y="8640"/>
                </a:lnTo>
                <a:lnTo>
                  <a:pt x="14035" y="10080"/>
                </a:lnTo>
                <a:cubicBezTo>
                  <a:pt x="14035" y="10278"/>
                  <a:pt x="13874" y="10440"/>
                  <a:pt x="13675" y="10440"/>
                </a:cubicBezTo>
                <a:lnTo>
                  <a:pt x="11876" y="10440"/>
                </a:lnTo>
                <a:lnTo>
                  <a:pt x="11876" y="5400"/>
                </a:lnTo>
                <a:lnTo>
                  <a:pt x="12596" y="5400"/>
                </a:lnTo>
                <a:lnTo>
                  <a:pt x="12596" y="6120"/>
                </a:lnTo>
                <a:cubicBezTo>
                  <a:pt x="12596" y="6120"/>
                  <a:pt x="13315" y="6120"/>
                  <a:pt x="13315" y="6120"/>
                </a:cubicBezTo>
                <a:close/>
                <a:moveTo>
                  <a:pt x="15515" y="11633"/>
                </a:moveTo>
                <a:cubicBezTo>
                  <a:pt x="15457" y="11695"/>
                  <a:pt x="15423" y="11775"/>
                  <a:pt x="15418" y="11857"/>
                </a:cubicBezTo>
                <a:cubicBezTo>
                  <a:pt x="14267" y="13605"/>
                  <a:pt x="14178" y="14080"/>
                  <a:pt x="13972" y="15176"/>
                </a:cubicBezTo>
                <a:cubicBezTo>
                  <a:pt x="13935" y="15372"/>
                  <a:pt x="13894" y="15590"/>
                  <a:pt x="13841" y="15843"/>
                </a:cubicBezTo>
                <a:cubicBezTo>
                  <a:pt x="13755" y="16265"/>
                  <a:pt x="13404" y="16560"/>
                  <a:pt x="12988" y="16560"/>
                </a:cubicBezTo>
                <a:lnTo>
                  <a:pt x="12305" y="16560"/>
                </a:lnTo>
                <a:lnTo>
                  <a:pt x="13257" y="11160"/>
                </a:lnTo>
                <a:lnTo>
                  <a:pt x="13675" y="11160"/>
                </a:lnTo>
                <a:cubicBezTo>
                  <a:pt x="14271" y="11160"/>
                  <a:pt x="14755" y="10676"/>
                  <a:pt x="14755" y="10080"/>
                </a:cubicBezTo>
                <a:lnTo>
                  <a:pt x="14755" y="8640"/>
                </a:lnTo>
                <a:lnTo>
                  <a:pt x="15835" y="8640"/>
                </a:lnTo>
                <a:cubicBezTo>
                  <a:pt x="16034" y="8640"/>
                  <a:pt x="16195" y="8479"/>
                  <a:pt x="16195" y="8280"/>
                </a:cubicBezTo>
                <a:lnTo>
                  <a:pt x="16195" y="6480"/>
                </a:lnTo>
                <a:cubicBezTo>
                  <a:pt x="16195" y="5884"/>
                  <a:pt x="15710" y="5400"/>
                  <a:pt x="15115" y="5400"/>
                </a:cubicBezTo>
                <a:lnTo>
                  <a:pt x="15115" y="4320"/>
                </a:lnTo>
                <a:cubicBezTo>
                  <a:pt x="15115" y="3725"/>
                  <a:pt x="14631" y="3240"/>
                  <a:pt x="14035" y="3240"/>
                </a:cubicBezTo>
                <a:lnTo>
                  <a:pt x="13675" y="3240"/>
                </a:lnTo>
                <a:cubicBezTo>
                  <a:pt x="13675" y="2645"/>
                  <a:pt x="13191" y="2160"/>
                  <a:pt x="12596" y="2160"/>
                </a:cubicBezTo>
                <a:lnTo>
                  <a:pt x="11516" y="2160"/>
                </a:lnTo>
                <a:cubicBezTo>
                  <a:pt x="11317" y="2160"/>
                  <a:pt x="11156" y="2321"/>
                  <a:pt x="11156" y="2520"/>
                </a:cubicBezTo>
                <a:lnTo>
                  <a:pt x="11156" y="10800"/>
                </a:lnTo>
                <a:cubicBezTo>
                  <a:pt x="11156" y="10999"/>
                  <a:pt x="11317" y="11160"/>
                  <a:pt x="11516" y="11160"/>
                </a:cubicBezTo>
                <a:lnTo>
                  <a:pt x="12527" y="11160"/>
                </a:lnTo>
                <a:lnTo>
                  <a:pt x="11574" y="16560"/>
                </a:lnTo>
                <a:lnTo>
                  <a:pt x="10018" y="16560"/>
                </a:lnTo>
                <a:lnTo>
                  <a:pt x="9066" y="11160"/>
                </a:lnTo>
                <a:lnTo>
                  <a:pt x="10077" y="11160"/>
                </a:lnTo>
                <a:cubicBezTo>
                  <a:pt x="10276" y="11160"/>
                  <a:pt x="10437" y="10999"/>
                  <a:pt x="10437" y="10800"/>
                </a:cubicBezTo>
                <a:lnTo>
                  <a:pt x="10437" y="2520"/>
                </a:lnTo>
                <a:cubicBezTo>
                  <a:pt x="10437" y="2321"/>
                  <a:pt x="10276" y="2160"/>
                  <a:pt x="10077" y="2160"/>
                </a:cubicBezTo>
                <a:lnTo>
                  <a:pt x="8997" y="2160"/>
                </a:lnTo>
                <a:cubicBezTo>
                  <a:pt x="8402" y="2160"/>
                  <a:pt x="7917" y="2645"/>
                  <a:pt x="7917" y="3240"/>
                </a:cubicBezTo>
                <a:lnTo>
                  <a:pt x="7557" y="3240"/>
                </a:lnTo>
                <a:cubicBezTo>
                  <a:pt x="6962" y="3240"/>
                  <a:pt x="6478" y="3725"/>
                  <a:pt x="6478" y="4320"/>
                </a:cubicBezTo>
                <a:lnTo>
                  <a:pt x="6478" y="5400"/>
                </a:lnTo>
                <a:cubicBezTo>
                  <a:pt x="5882" y="5400"/>
                  <a:pt x="5398" y="5884"/>
                  <a:pt x="5398" y="6480"/>
                </a:cubicBezTo>
                <a:lnTo>
                  <a:pt x="5398" y="9000"/>
                </a:lnTo>
                <a:cubicBezTo>
                  <a:pt x="5398" y="9199"/>
                  <a:pt x="5559" y="9360"/>
                  <a:pt x="5758" y="9360"/>
                </a:cubicBezTo>
                <a:lnTo>
                  <a:pt x="6838" y="9360"/>
                </a:lnTo>
                <a:lnTo>
                  <a:pt x="6838" y="10080"/>
                </a:lnTo>
                <a:cubicBezTo>
                  <a:pt x="6838" y="10676"/>
                  <a:pt x="7322" y="11160"/>
                  <a:pt x="7917" y="11160"/>
                </a:cubicBezTo>
                <a:lnTo>
                  <a:pt x="8335" y="11160"/>
                </a:lnTo>
                <a:lnTo>
                  <a:pt x="9288" y="16560"/>
                </a:lnTo>
                <a:lnTo>
                  <a:pt x="8605" y="16560"/>
                </a:lnTo>
                <a:cubicBezTo>
                  <a:pt x="8189" y="16560"/>
                  <a:pt x="7838" y="16265"/>
                  <a:pt x="7751" y="15842"/>
                </a:cubicBezTo>
                <a:cubicBezTo>
                  <a:pt x="7699" y="15590"/>
                  <a:pt x="7658" y="15372"/>
                  <a:pt x="7621" y="15176"/>
                </a:cubicBezTo>
                <a:cubicBezTo>
                  <a:pt x="7415" y="14080"/>
                  <a:pt x="7326" y="13605"/>
                  <a:pt x="6175" y="11857"/>
                </a:cubicBezTo>
                <a:cubicBezTo>
                  <a:pt x="6170" y="11775"/>
                  <a:pt x="6136" y="11695"/>
                  <a:pt x="6078" y="11633"/>
                </a:cubicBezTo>
                <a:cubicBezTo>
                  <a:pt x="4943" y="10431"/>
                  <a:pt x="4319" y="8857"/>
                  <a:pt x="4319" y="7200"/>
                </a:cubicBezTo>
                <a:cubicBezTo>
                  <a:pt x="4319" y="3627"/>
                  <a:pt x="7225" y="720"/>
                  <a:pt x="10796" y="720"/>
                </a:cubicBezTo>
                <a:cubicBezTo>
                  <a:pt x="14368" y="720"/>
                  <a:pt x="17274" y="3627"/>
                  <a:pt x="17274" y="7200"/>
                </a:cubicBezTo>
                <a:cubicBezTo>
                  <a:pt x="17274" y="8857"/>
                  <a:pt x="16650" y="10431"/>
                  <a:pt x="15515" y="11633"/>
                </a:cubicBezTo>
                <a:cubicBezTo>
                  <a:pt x="15515" y="11633"/>
                  <a:pt x="15515" y="11633"/>
                  <a:pt x="15515" y="11633"/>
                </a:cubicBezTo>
                <a:close/>
                <a:moveTo>
                  <a:pt x="12956" y="18000"/>
                </a:moveTo>
                <a:lnTo>
                  <a:pt x="8637" y="18000"/>
                </a:lnTo>
                <a:cubicBezTo>
                  <a:pt x="8439" y="18000"/>
                  <a:pt x="8277" y="17838"/>
                  <a:pt x="8277" y="17640"/>
                </a:cubicBezTo>
                <a:cubicBezTo>
                  <a:pt x="8277" y="17441"/>
                  <a:pt x="8439" y="17280"/>
                  <a:pt x="8637" y="17280"/>
                </a:cubicBezTo>
                <a:lnTo>
                  <a:pt x="12956" y="17280"/>
                </a:lnTo>
                <a:cubicBezTo>
                  <a:pt x="13154" y="17280"/>
                  <a:pt x="13315" y="17441"/>
                  <a:pt x="13315" y="17640"/>
                </a:cubicBezTo>
                <a:cubicBezTo>
                  <a:pt x="13315" y="17838"/>
                  <a:pt x="13154" y="18000"/>
                  <a:pt x="12956" y="18000"/>
                </a:cubicBezTo>
                <a:cubicBezTo>
                  <a:pt x="12956" y="18000"/>
                  <a:pt x="12956" y="18000"/>
                  <a:pt x="12956" y="18000"/>
                </a:cubicBezTo>
                <a:close/>
                <a:moveTo>
                  <a:pt x="12596" y="19440"/>
                </a:moveTo>
                <a:lnTo>
                  <a:pt x="8997" y="19440"/>
                </a:lnTo>
                <a:cubicBezTo>
                  <a:pt x="8798" y="19440"/>
                  <a:pt x="8637" y="19278"/>
                  <a:pt x="8637" y="19080"/>
                </a:cubicBezTo>
                <a:cubicBezTo>
                  <a:pt x="8637" y="18881"/>
                  <a:pt x="8798" y="18720"/>
                  <a:pt x="8997" y="18720"/>
                </a:cubicBezTo>
                <a:lnTo>
                  <a:pt x="12596" y="18720"/>
                </a:lnTo>
                <a:cubicBezTo>
                  <a:pt x="12794" y="18720"/>
                  <a:pt x="12956" y="18881"/>
                  <a:pt x="12956" y="19080"/>
                </a:cubicBezTo>
                <a:cubicBezTo>
                  <a:pt x="12956" y="19278"/>
                  <a:pt x="12794" y="19440"/>
                  <a:pt x="12596" y="19440"/>
                </a:cubicBezTo>
                <a:cubicBezTo>
                  <a:pt x="12596" y="19440"/>
                  <a:pt x="12596" y="19440"/>
                  <a:pt x="12596" y="19440"/>
                </a:cubicBezTo>
                <a:close/>
                <a:moveTo>
                  <a:pt x="12236" y="20880"/>
                </a:moveTo>
                <a:lnTo>
                  <a:pt x="9357" y="20880"/>
                </a:lnTo>
                <a:cubicBezTo>
                  <a:pt x="9158" y="20880"/>
                  <a:pt x="8997" y="20718"/>
                  <a:pt x="8997" y="20520"/>
                </a:cubicBezTo>
                <a:cubicBezTo>
                  <a:pt x="8997" y="20321"/>
                  <a:pt x="9158" y="20160"/>
                  <a:pt x="9357" y="20160"/>
                </a:cubicBezTo>
                <a:lnTo>
                  <a:pt x="12236" y="20160"/>
                </a:lnTo>
                <a:cubicBezTo>
                  <a:pt x="12434" y="20160"/>
                  <a:pt x="12596" y="20321"/>
                  <a:pt x="12596" y="20520"/>
                </a:cubicBezTo>
                <a:cubicBezTo>
                  <a:pt x="12596" y="20718"/>
                  <a:pt x="12434" y="20880"/>
                  <a:pt x="12236" y="20880"/>
                </a:cubicBezTo>
                <a:cubicBezTo>
                  <a:pt x="12236" y="20880"/>
                  <a:pt x="12236" y="20880"/>
                  <a:pt x="12236" y="20880"/>
                </a:cubicBezTo>
                <a:close/>
                <a:moveTo>
                  <a:pt x="20880" y="10440"/>
                </a:moveTo>
                <a:cubicBezTo>
                  <a:pt x="20739" y="10444"/>
                  <a:pt x="20595" y="10527"/>
                  <a:pt x="20539" y="10666"/>
                </a:cubicBezTo>
                <a:lnTo>
                  <a:pt x="20218" y="11469"/>
                </a:lnTo>
                <a:lnTo>
                  <a:pt x="19421" y="8545"/>
                </a:lnTo>
                <a:cubicBezTo>
                  <a:pt x="19381" y="8401"/>
                  <a:pt x="19257" y="8296"/>
                  <a:pt x="19109" y="8282"/>
                </a:cubicBezTo>
                <a:cubicBezTo>
                  <a:pt x="18958" y="8266"/>
                  <a:pt x="18819" y="8346"/>
                  <a:pt x="18752" y="8479"/>
                </a:cubicBezTo>
                <a:lnTo>
                  <a:pt x="17771" y="10440"/>
                </a:lnTo>
                <a:lnTo>
                  <a:pt x="17221" y="10440"/>
                </a:lnTo>
                <a:cubicBezTo>
                  <a:pt x="17724" y="9446"/>
                  <a:pt x="17994" y="8341"/>
                  <a:pt x="17994" y="7200"/>
                </a:cubicBezTo>
                <a:cubicBezTo>
                  <a:pt x="17994" y="3230"/>
                  <a:pt x="14765" y="0"/>
                  <a:pt x="10796" y="0"/>
                </a:cubicBezTo>
                <a:cubicBezTo>
                  <a:pt x="6827" y="0"/>
                  <a:pt x="3599" y="3230"/>
                  <a:pt x="3599" y="7200"/>
                </a:cubicBezTo>
                <a:cubicBezTo>
                  <a:pt x="3599" y="8342"/>
                  <a:pt x="3869" y="9446"/>
                  <a:pt x="4373" y="10441"/>
                </a:cubicBezTo>
                <a:lnTo>
                  <a:pt x="4326" y="10440"/>
                </a:lnTo>
                <a:cubicBezTo>
                  <a:pt x="4181" y="10444"/>
                  <a:pt x="4040" y="10527"/>
                  <a:pt x="3984" y="10666"/>
                </a:cubicBezTo>
                <a:lnTo>
                  <a:pt x="3663" y="11469"/>
                </a:lnTo>
                <a:lnTo>
                  <a:pt x="2866" y="8545"/>
                </a:lnTo>
                <a:cubicBezTo>
                  <a:pt x="2827" y="8401"/>
                  <a:pt x="2703" y="8296"/>
                  <a:pt x="2555" y="8282"/>
                </a:cubicBezTo>
                <a:cubicBezTo>
                  <a:pt x="2402" y="8266"/>
                  <a:pt x="2264" y="8346"/>
                  <a:pt x="2197" y="8479"/>
                </a:cubicBezTo>
                <a:lnTo>
                  <a:pt x="1217" y="10440"/>
                </a:lnTo>
                <a:lnTo>
                  <a:pt x="0" y="10440"/>
                </a:lnTo>
                <a:lnTo>
                  <a:pt x="0" y="11160"/>
                </a:lnTo>
                <a:lnTo>
                  <a:pt x="1440" y="11160"/>
                </a:lnTo>
                <a:cubicBezTo>
                  <a:pt x="1576" y="11160"/>
                  <a:pt x="1700" y="11083"/>
                  <a:pt x="1761" y="10961"/>
                </a:cubicBezTo>
                <a:lnTo>
                  <a:pt x="2419" y="9644"/>
                </a:lnTo>
                <a:lnTo>
                  <a:pt x="3252" y="12695"/>
                </a:lnTo>
                <a:cubicBezTo>
                  <a:pt x="3292" y="12844"/>
                  <a:pt x="3424" y="12950"/>
                  <a:pt x="3578" y="12959"/>
                </a:cubicBezTo>
                <a:cubicBezTo>
                  <a:pt x="3585" y="12960"/>
                  <a:pt x="3592" y="12960"/>
                  <a:pt x="3599" y="12960"/>
                </a:cubicBezTo>
                <a:cubicBezTo>
                  <a:pt x="3745" y="12960"/>
                  <a:pt x="3878" y="12871"/>
                  <a:pt x="3933" y="12734"/>
                </a:cubicBezTo>
                <a:lnTo>
                  <a:pt x="4560" y="11165"/>
                </a:lnTo>
                <a:lnTo>
                  <a:pt x="4802" y="11170"/>
                </a:lnTo>
                <a:cubicBezTo>
                  <a:pt x="4987" y="11447"/>
                  <a:pt x="5185" y="11717"/>
                  <a:pt x="5409" y="11969"/>
                </a:cubicBezTo>
                <a:cubicBezTo>
                  <a:pt x="5419" y="12008"/>
                  <a:pt x="5436" y="12046"/>
                  <a:pt x="5459" y="12080"/>
                </a:cubicBezTo>
                <a:cubicBezTo>
                  <a:pt x="6640" y="13852"/>
                  <a:pt x="6709" y="14219"/>
                  <a:pt x="6914" y="15309"/>
                </a:cubicBezTo>
                <a:cubicBezTo>
                  <a:pt x="6952" y="15510"/>
                  <a:pt x="6994" y="15732"/>
                  <a:pt x="7047" y="15988"/>
                </a:cubicBezTo>
                <a:cubicBezTo>
                  <a:pt x="7138" y="16434"/>
                  <a:pt x="7399" y="16798"/>
                  <a:pt x="7751" y="17025"/>
                </a:cubicBezTo>
                <a:cubicBezTo>
                  <a:pt x="7630" y="17200"/>
                  <a:pt x="7557" y="17411"/>
                  <a:pt x="7557" y="17640"/>
                </a:cubicBezTo>
                <a:cubicBezTo>
                  <a:pt x="7557" y="18024"/>
                  <a:pt x="7760" y="18359"/>
                  <a:pt x="8062" y="18551"/>
                </a:cubicBezTo>
                <a:cubicBezTo>
                  <a:pt x="7972" y="18708"/>
                  <a:pt x="7917" y="18887"/>
                  <a:pt x="7917" y="19080"/>
                </a:cubicBezTo>
                <a:cubicBezTo>
                  <a:pt x="7917" y="19464"/>
                  <a:pt x="8120" y="19799"/>
                  <a:pt x="8422" y="19991"/>
                </a:cubicBezTo>
                <a:cubicBezTo>
                  <a:pt x="8332" y="20148"/>
                  <a:pt x="8277" y="20327"/>
                  <a:pt x="8277" y="20520"/>
                </a:cubicBezTo>
                <a:cubicBezTo>
                  <a:pt x="8277" y="21116"/>
                  <a:pt x="8761" y="21600"/>
                  <a:pt x="9357" y="21600"/>
                </a:cubicBezTo>
                <a:lnTo>
                  <a:pt x="12236" y="21600"/>
                </a:lnTo>
                <a:cubicBezTo>
                  <a:pt x="12831" y="21600"/>
                  <a:pt x="13315" y="21116"/>
                  <a:pt x="13315" y="20520"/>
                </a:cubicBezTo>
                <a:cubicBezTo>
                  <a:pt x="13315" y="20327"/>
                  <a:pt x="13261" y="20148"/>
                  <a:pt x="13171" y="19991"/>
                </a:cubicBezTo>
                <a:cubicBezTo>
                  <a:pt x="13473" y="19799"/>
                  <a:pt x="13675" y="19464"/>
                  <a:pt x="13675" y="19080"/>
                </a:cubicBezTo>
                <a:cubicBezTo>
                  <a:pt x="13675" y="18887"/>
                  <a:pt x="13620" y="18708"/>
                  <a:pt x="13531" y="18551"/>
                </a:cubicBezTo>
                <a:cubicBezTo>
                  <a:pt x="13833" y="18359"/>
                  <a:pt x="14035" y="18024"/>
                  <a:pt x="14035" y="17640"/>
                </a:cubicBezTo>
                <a:cubicBezTo>
                  <a:pt x="14035" y="17411"/>
                  <a:pt x="13963" y="17200"/>
                  <a:pt x="13842" y="17025"/>
                </a:cubicBezTo>
                <a:cubicBezTo>
                  <a:pt x="14194" y="16798"/>
                  <a:pt x="14455" y="16435"/>
                  <a:pt x="14546" y="15989"/>
                </a:cubicBezTo>
                <a:cubicBezTo>
                  <a:pt x="14599" y="15732"/>
                  <a:pt x="14641" y="15510"/>
                  <a:pt x="14679" y="15309"/>
                </a:cubicBezTo>
                <a:cubicBezTo>
                  <a:pt x="14884" y="14219"/>
                  <a:pt x="14953" y="13852"/>
                  <a:pt x="16134" y="12080"/>
                </a:cubicBezTo>
                <a:cubicBezTo>
                  <a:pt x="16157" y="12046"/>
                  <a:pt x="16174" y="12008"/>
                  <a:pt x="16183" y="11969"/>
                </a:cubicBezTo>
                <a:cubicBezTo>
                  <a:pt x="16410" y="11714"/>
                  <a:pt x="16611" y="11441"/>
                  <a:pt x="16798" y="11160"/>
                </a:cubicBezTo>
                <a:lnTo>
                  <a:pt x="17994" y="11160"/>
                </a:lnTo>
                <a:cubicBezTo>
                  <a:pt x="18130" y="11160"/>
                  <a:pt x="18255" y="11083"/>
                  <a:pt x="18316" y="10961"/>
                </a:cubicBezTo>
                <a:lnTo>
                  <a:pt x="18974" y="9644"/>
                </a:lnTo>
                <a:lnTo>
                  <a:pt x="19806" y="12695"/>
                </a:lnTo>
                <a:cubicBezTo>
                  <a:pt x="19847" y="12844"/>
                  <a:pt x="19978" y="12951"/>
                  <a:pt x="20133" y="12959"/>
                </a:cubicBezTo>
                <a:cubicBezTo>
                  <a:pt x="20140" y="12960"/>
                  <a:pt x="20147" y="12960"/>
                  <a:pt x="20153" y="12960"/>
                </a:cubicBezTo>
                <a:cubicBezTo>
                  <a:pt x="20300" y="12960"/>
                  <a:pt x="20433" y="12871"/>
                  <a:pt x="20488" y="12734"/>
                </a:cubicBezTo>
                <a:lnTo>
                  <a:pt x="21115" y="11165"/>
                </a:lnTo>
                <a:lnTo>
                  <a:pt x="21586" y="11175"/>
                </a:lnTo>
                <a:lnTo>
                  <a:pt x="21600" y="10455"/>
                </a:lnTo>
                <a:cubicBezTo>
                  <a:pt x="21600" y="10455"/>
                  <a:pt x="20880" y="10440"/>
                  <a:pt x="20880" y="1044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8D898F6B-A769-4C7A-A79E-4C6FEC6EF628}"/>
              </a:ext>
            </a:extLst>
          </p:cNvPr>
          <p:cNvSpPr/>
          <p:nvPr/>
        </p:nvSpPr>
        <p:spPr>
          <a:xfrm>
            <a:off x="3479176" y="1265770"/>
            <a:ext cx="584522" cy="582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7" y="0"/>
                </a:moveTo>
                <a:cubicBezTo>
                  <a:pt x="8472" y="0"/>
                  <a:pt x="8068" y="402"/>
                  <a:pt x="8068" y="899"/>
                </a:cubicBezTo>
                <a:lnTo>
                  <a:pt x="8068" y="2688"/>
                </a:lnTo>
                <a:cubicBezTo>
                  <a:pt x="7683" y="2815"/>
                  <a:pt x="7310" y="2972"/>
                  <a:pt x="6948" y="3153"/>
                </a:cubicBezTo>
                <a:lnTo>
                  <a:pt x="5689" y="1890"/>
                </a:lnTo>
                <a:cubicBezTo>
                  <a:pt x="5334" y="1550"/>
                  <a:pt x="4773" y="1550"/>
                  <a:pt x="4418" y="1890"/>
                </a:cubicBezTo>
                <a:lnTo>
                  <a:pt x="1885" y="4431"/>
                </a:lnTo>
                <a:cubicBezTo>
                  <a:pt x="1535" y="4782"/>
                  <a:pt x="1535" y="5354"/>
                  <a:pt x="1885" y="5705"/>
                </a:cubicBezTo>
                <a:lnTo>
                  <a:pt x="3144" y="6968"/>
                </a:lnTo>
                <a:cubicBezTo>
                  <a:pt x="2963" y="7331"/>
                  <a:pt x="2807" y="7705"/>
                  <a:pt x="2680" y="8091"/>
                </a:cubicBezTo>
                <a:lnTo>
                  <a:pt x="896" y="8091"/>
                </a:lnTo>
                <a:cubicBezTo>
                  <a:pt x="401" y="8091"/>
                  <a:pt x="0" y="8497"/>
                  <a:pt x="0" y="8993"/>
                </a:cubicBezTo>
                <a:lnTo>
                  <a:pt x="0" y="10790"/>
                </a:lnTo>
                <a:lnTo>
                  <a:pt x="896" y="10790"/>
                </a:lnTo>
                <a:lnTo>
                  <a:pt x="896" y="8993"/>
                </a:lnTo>
                <a:lnTo>
                  <a:pt x="3012" y="8993"/>
                </a:lnTo>
                <a:cubicBezTo>
                  <a:pt x="3212" y="8993"/>
                  <a:pt x="3390" y="8860"/>
                  <a:pt x="3445" y="8668"/>
                </a:cubicBezTo>
                <a:cubicBezTo>
                  <a:pt x="3600" y="8123"/>
                  <a:pt x="3815" y="7596"/>
                  <a:pt x="4086" y="7099"/>
                </a:cubicBezTo>
                <a:cubicBezTo>
                  <a:pt x="4183" y="6924"/>
                  <a:pt x="4150" y="6706"/>
                  <a:pt x="4009" y="6565"/>
                </a:cubicBezTo>
                <a:lnTo>
                  <a:pt x="2518" y="5066"/>
                </a:lnTo>
                <a:lnTo>
                  <a:pt x="5051" y="2525"/>
                </a:lnTo>
                <a:lnTo>
                  <a:pt x="6546" y="4020"/>
                </a:lnTo>
                <a:cubicBezTo>
                  <a:pt x="6687" y="4162"/>
                  <a:pt x="6904" y="4195"/>
                  <a:pt x="7079" y="4098"/>
                </a:cubicBezTo>
                <a:cubicBezTo>
                  <a:pt x="7574" y="3825"/>
                  <a:pt x="8100" y="3611"/>
                  <a:pt x="8643" y="3455"/>
                </a:cubicBezTo>
                <a:cubicBezTo>
                  <a:pt x="8835" y="3399"/>
                  <a:pt x="8967" y="3221"/>
                  <a:pt x="8967" y="3021"/>
                </a:cubicBezTo>
                <a:lnTo>
                  <a:pt x="8967" y="899"/>
                </a:lnTo>
                <a:lnTo>
                  <a:pt x="12551" y="899"/>
                </a:lnTo>
                <a:lnTo>
                  <a:pt x="12551" y="3021"/>
                </a:lnTo>
                <a:cubicBezTo>
                  <a:pt x="12551" y="3221"/>
                  <a:pt x="12684" y="3399"/>
                  <a:pt x="12876" y="3455"/>
                </a:cubicBezTo>
                <a:cubicBezTo>
                  <a:pt x="13419" y="3611"/>
                  <a:pt x="13944" y="3825"/>
                  <a:pt x="14440" y="4098"/>
                </a:cubicBezTo>
                <a:cubicBezTo>
                  <a:pt x="14615" y="4195"/>
                  <a:pt x="14832" y="4162"/>
                  <a:pt x="14973" y="4020"/>
                </a:cubicBezTo>
                <a:lnTo>
                  <a:pt x="16464" y="2525"/>
                </a:lnTo>
                <a:lnTo>
                  <a:pt x="19001" y="5066"/>
                </a:lnTo>
                <a:lnTo>
                  <a:pt x="17506" y="6565"/>
                </a:lnTo>
                <a:cubicBezTo>
                  <a:pt x="17365" y="6706"/>
                  <a:pt x="17336" y="6924"/>
                  <a:pt x="17433" y="7099"/>
                </a:cubicBezTo>
                <a:cubicBezTo>
                  <a:pt x="17705" y="7596"/>
                  <a:pt x="17918" y="8124"/>
                  <a:pt x="18074" y="8668"/>
                </a:cubicBezTo>
                <a:cubicBezTo>
                  <a:pt x="18129" y="8860"/>
                  <a:pt x="18307" y="8993"/>
                  <a:pt x="18507" y="8993"/>
                </a:cubicBezTo>
                <a:lnTo>
                  <a:pt x="20623" y="8993"/>
                </a:lnTo>
                <a:lnTo>
                  <a:pt x="20623" y="10790"/>
                </a:lnTo>
                <a:lnTo>
                  <a:pt x="21519" y="10790"/>
                </a:lnTo>
                <a:lnTo>
                  <a:pt x="21519" y="8989"/>
                </a:lnTo>
                <a:cubicBezTo>
                  <a:pt x="21519" y="8493"/>
                  <a:pt x="21118" y="8091"/>
                  <a:pt x="20623" y="8091"/>
                </a:cubicBezTo>
                <a:lnTo>
                  <a:pt x="18839" y="8091"/>
                </a:lnTo>
                <a:cubicBezTo>
                  <a:pt x="18712" y="7705"/>
                  <a:pt x="18556" y="7331"/>
                  <a:pt x="18375" y="6968"/>
                </a:cubicBezTo>
                <a:lnTo>
                  <a:pt x="19634" y="5705"/>
                </a:lnTo>
                <a:cubicBezTo>
                  <a:pt x="19985" y="5354"/>
                  <a:pt x="19984" y="4782"/>
                  <a:pt x="19634" y="4431"/>
                </a:cubicBezTo>
                <a:lnTo>
                  <a:pt x="17101" y="1890"/>
                </a:lnTo>
                <a:cubicBezTo>
                  <a:pt x="16746" y="1550"/>
                  <a:pt x="16185" y="1550"/>
                  <a:pt x="15830" y="1890"/>
                </a:cubicBezTo>
                <a:lnTo>
                  <a:pt x="14571" y="3153"/>
                </a:lnTo>
                <a:cubicBezTo>
                  <a:pt x="14209" y="2972"/>
                  <a:pt x="13832" y="2815"/>
                  <a:pt x="13447" y="2688"/>
                </a:cubicBezTo>
                <a:lnTo>
                  <a:pt x="13447" y="899"/>
                </a:lnTo>
                <a:cubicBezTo>
                  <a:pt x="13447" y="402"/>
                  <a:pt x="13047" y="0"/>
                  <a:pt x="12551" y="0"/>
                </a:cubicBezTo>
                <a:lnTo>
                  <a:pt x="8967" y="0"/>
                </a:lnTo>
                <a:close/>
                <a:moveTo>
                  <a:pt x="10381" y="1859"/>
                </a:moveTo>
                <a:cubicBezTo>
                  <a:pt x="10381" y="1859"/>
                  <a:pt x="10381" y="2758"/>
                  <a:pt x="10381" y="2758"/>
                </a:cubicBezTo>
                <a:lnTo>
                  <a:pt x="11277" y="2758"/>
                </a:lnTo>
                <a:lnTo>
                  <a:pt x="11277" y="1859"/>
                </a:lnTo>
                <a:lnTo>
                  <a:pt x="10381" y="1859"/>
                </a:lnTo>
                <a:close/>
                <a:moveTo>
                  <a:pt x="4573" y="4462"/>
                </a:moveTo>
                <a:cubicBezTo>
                  <a:pt x="4573" y="4462"/>
                  <a:pt x="4573" y="5360"/>
                  <a:pt x="4573" y="5360"/>
                </a:cubicBezTo>
                <a:lnTo>
                  <a:pt x="5469" y="5360"/>
                </a:lnTo>
                <a:lnTo>
                  <a:pt x="5469" y="4462"/>
                </a:lnTo>
                <a:lnTo>
                  <a:pt x="4573" y="4462"/>
                </a:lnTo>
                <a:close/>
                <a:moveTo>
                  <a:pt x="16189" y="4462"/>
                </a:moveTo>
                <a:cubicBezTo>
                  <a:pt x="16189" y="4462"/>
                  <a:pt x="16189" y="5360"/>
                  <a:pt x="16189" y="5360"/>
                </a:cubicBezTo>
                <a:lnTo>
                  <a:pt x="17085" y="5360"/>
                </a:lnTo>
                <a:lnTo>
                  <a:pt x="17085" y="4462"/>
                </a:lnTo>
                <a:lnTo>
                  <a:pt x="16189" y="4462"/>
                </a:lnTo>
                <a:close/>
                <a:moveTo>
                  <a:pt x="10786" y="5825"/>
                </a:moveTo>
                <a:cubicBezTo>
                  <a:pt x="8311" y="5825"/>
                  <a:pt x="6303" y="7839"/>
                  <a:pt x="6303" y="10322"/>
                </a:cubicBezTo>
                <a:lnTo>
                  <a:pt x="6303" y="10771"/>
                </a:lnTo>
                <a:lnTo>
                  <a:pt x="7199" y="10771"/>
                </a:lnTo>
                <a:lnTo>
                  <a:pt x="7199" y="10322"/>
                </a:lnTo>
                <a:cubicBezTo>
                  <a:pt x="7199" y="8335"/>
                  <a:pt x="8806" y="6724"/>
                  <a:pt x="10786" y="6724"/>
                </a:cubicBezTo>
                <a:cubicBezTo>
                  <a:pt x="12767" y="6724"/>
                  <a:pt x="14370" y="8335"/>
                  <a:pt x="14370" y="10322"/>
                </a:cubicBezTo>
                <a:lnTo>
                  <a:pt x="14370" y="10771"/>
                </a:lnTo>
                <a:lnTo>
                  <a:pt x="15270" y="10771"/>
                </a:lnTo>
                <a:lnTo>
                  <a:pt x="15270" y="10322"/>
                </a:lnTo>
                <a:cubicBezTo>
                  <a:pt x="15270" y="7839"/>
                  <a:pt x="13262" y="5825"/>
                  <a:pt x="10786" y="5825"/>
                </a:cubicBezTo>
                <a:close/>
                <a:moveTo>
                  <a:pt x="10767" y="8056"/>
                </a:moveTo>
                <a:cubicBezTo>
                  <a:pt x="9529" y="8056"/>
                  <a:pt x="8527" y="9061"/>
                  <a:pt x="8527" y="10302"/>
                </a:cubicBezTo>
                <a:lnTo>
                  <a:pt x="8527" y="10752"/>
                </a:lnTo>
                <a:lnTo>
                  <a:pt x="9423" y="10752"/>
                </a:lnTo>
                <a:lnTo>
                  <a:pt x="9423" y="10302"/>
                </a:lnTo>
                <a:cubicBezTo>
                  <a:pt x="9423" y="9557"/>
                  <a:pt x="10024" y="8954"/>
                  <a:pt x="10767" y="8954"/>
                </a:cubicBezTo>
                <a:cubicBezTo>
                  <a:pt x="11510" y="8954"/>
                  <a:pt x="12115" y="9557"/>
                  <a:pt x="12115" y="10302"/>
                </a:cubicBezTo>
                <a:lnTo>
                  <a:pt x="12115" y="10752"/>
                </a:lnTo>
                <a:lnTo>
                  <a:pt x="13011" y="10752"/>
                </a:lnTo>
                <a:lnTo>
                  <a:pt x="13011" y="10302"/>
                </a:lnTo>
                <a:cubicBezTo>
                  <a:pt x="13011" y="9061"/>
                  <a:pt x="12005" y="8056"/>
                  <a:pt x="10767" y="8056"/>
                </a:cubicBezTo>
                <a:close/>
                <a:moveTo>
                  <a:pt x="1854" y="9915"/>
                </a:moveTo>
                <a:cubicBezTo>
                  <a:pt x="1854" y="9915"/>
                  <a:pt x="1854" y="10814"/>
                  <a:pt x="1854" y="10814"/>
                </a:cubicBezTo>
                <a:lnTo>
                  <a:pt x="2750" y="10814"/>
                </a:lnTo>
                <a:lnTo>
                  <a:pt x="2750" y="9915"/>
                </a:lnTo>
                <a:lnTo>
                  <a:pt x="1854" y="9915"/>
                </a:lnTo>
                <a:close/>
                <a:moveTo>
                  <a:pt x="18908" y="9915"/>
                </a:moveTo>
                <a:cubicBezTo>
                  <a:pt x="18908" y="9915"/>
                  <a:pt x="18908" y="10814"/>
                  <a:pt x="18908" y="10814"/>
                </a:cubicBezTo>
                <a:lnTo>
                  <a:pt x="19804" y="10814"/>
                </a:lnTo>
                <a:lnTo>
                  <a:pt x="19804" y="9915"/>
                </a:lnTo>
                <a:lnTo>
                  <a:pt x="18908" y="9915"/>
                </a:lnTo>
                <a:close/>
                <a:moveTo>
                  <a:pt x="10381" y="10411"/>
                </a:moveTo>
                <a:cubicBezTo>
                  <a:pt x="10381" y="10411"/>
                  <a:pt x="10381" y="11966"/>
                  <a:pt x="10381" y="13509"/>
                </a:cubicBezTo>
                <a:lnTo>
                  <a:pt x="3167" y="13509"/>
                </a:lnTo>
                <a:cubicBezTo>
                  <a:pt x="2919" y="13509"/>
                  <a:pt x="2719" y="13710"/>
                  <a:pt x="2719" y="13958"/>
                </a:cubicBezTo>
                <a:lnTo>
                  <a:pt x="2719" y="16205"/>
                </a:lnTo>
                <a:lnTo>
                  <a:pt x="3615" y="16205"/>
                </a:lnTo>
                <a:lnTo>
                  <a:pt x="3615" y="14408"/>
                </a:lnTo>
                <a:lnTo>
                  <a:pt x="10381" y="14408"/>
                </a:lnTo>
                <a:cubicBezTo>
                  <a:pt x="10381" y="15207"/>
                  <a:pt x="10381" y="16255"/>
                  <a:pt x="10381" y="16255"/>
                </a:cubicBezTo>
                <a:lnTo>
                  <a:pt x="11277" y="16255"/>
                </a:lnTo>
                <a:lnTo>
                  <a:pt x="11277" y="14408"/>
                </a:lnTo>
                <a:lnTo>
                  <a:pt x="17962" y="14408"/>
                </a:lnTo>
                <a:lnTo>
                  <a:pt x="17962" y="16205"/>
                </a:lnTo>
                <a:lnTo>
                  <a:pt x="18858" y="16205"/>
                </a:lnTo>
                <a:lnTo>
                  <a:pt x="18858" y="13958"/>
                </a:lnTo>
                <a:cubicBezTo>
                  <a:pt x="18858" y="13710"/>
                  <a:pt x="18658" y="13509"/>
                  <a:pt x="18410" y="13509"/>
                </a:cubicBezTo>
                <a:lnTo>
                  <a:pt x="11277" y="13509"/>
                </a:lnTo>
                <a:lnTo>
                  <a:pt x="11277" y="10411"/>
                </a:lnTo>
                <a:lnTo>
                  <a:pt x="10381" y="10411"/>
                </a:lnTo>
                <a:close/>
                <a:moveTo>
                  <a:pt x="896" y="17103"/>
                </a:moveTo>
                <a:cubicBezTo>
                  <a:pt x="401" y="17103"/>
                  <a:pt x="0" y="17505"/>
                  <a:pt x="0" y="18002"/>
                </a:cubicBezTo>
                <a:lnTo>
                  <a:pt x="0" y="20701"/>
                </a:lnTo>
                <a:cubicBezTo>
                  <a:pt x="0" y="21198"/>
                  <a:pt x="401" y="21600"/>
                  <a:pt x="896" y="21600"/>
                </a:cubicBezTo>
                <a:lnTo>
                  <a:pt x="5380" y="21600"/>
                </a:lnTo>
                <a:cubicBezTo>
                  <a:pt x="5875" y="21600"/>
                  <a:pt x="6276" y="21198"/>
                  <a:pt x="6276" y="20701"/>
                </a:cubicBezTo>
                <a:lnTo>
                  <a:pt x="6276" y="18002"/>
                </a:lnTo>
                <a:cubicBezTo>
                  <a:pt x="6276" y="17505"/>
                  <a:pt x="5875" y="17103"/>
                  <a:pt x="5380" y="17103"/>
                </a:cubicBezTo>
                <a:lnTo>
                  <a:pt x="896" y="17103"/>
                </a:lnTo>
                <a:close/>
                <a:moveTo>
                  <a:pt x="8558" y="17103"/>
                </a:moveTo>
                <a:cubicBezTo>
                  <a:pt x="8063" y="17103"/>
                  <a:pt x="7662" y="17505"/>
                  <a:pt x="7662" y="18002"/>
                </a:cubicBezTo>
                <a:lnTo>
                  <a:pt x="7662" y="20701"/>
                </a:lnTo>
                <a:cubicBezTo>
                  <a:pt x="7662" y="21198"/>
                  <a:pt x="8063" y="21600"/>
                  <a:pt x="8558" y="21600"/>
                </a:cubicBezTo>
                <a:lnTo>
                  <a:pt x="13042" y="21600"/>
                </a:lnTo>
                <a:cubicBezTo>
                  <a:pt x="13537" y="21600"/>
                  <a:pt x="13938" y="21198"/>
                  <a:pt x="13938" y="20701"/>
                </a:cubicBezTo>
                <a:lnTo>
                  <a:pt x="13938" y="18002"/>
                </a:lnTo>
                <a:cubicBezTo>
                  <a:pt x="13938" y="17505"/>
                  <a:pt x="13537" y="17103"/>
                  <a:pt x="13042" y="17103"/>
                </a:cubicBezTo>
                <a:lnTo>
                  <a:pt x="8558" y="17103"/>
                </a:lnTo>
                <a:close/>
                <a:moveTo>
                  <a:pt x="16220" y="17103"/>
                </a:moveTo>
                <a:cubicBezTo>
                  <a:pt x="15725" y="17103"/>
                  <a:pt x="15324" y="17505"/>
                  <a:pt x="15324" y="18002"/>
                </a:cubicBezTo>
                <a:lnTo>
                  <a:pt x="15324" y="20701"/>
                </a:lnTo>
                <a:cubicBezTo>
                  <a:pt x="15324" y="21198"/>
                  <a:pt x="15725" y="21600"/>
                  <a:pt x="16220" y="21600"/>
                </a:cubicBezTo>
                <a:lnTo>
                  <a:pt x="20704" y="21600"/>
                </a:lnTo>
                <a:cubicBezTo>
                  <a:pt x="21199" y="21600"/>
                  <a:pt x="21600" y="21198"/>
                  <a:pt x="21600" y="20701"/>
                </a:cubicBezTo>
                <a:lnTo>
                  <a:pt x="21600" y="18002"/>
                </a:lnTo>
                <a:cubicBezTo>
                  <a:pt x="21600" y="17505"/>
                  <a:pt x="21199" y="17103"/>
                  <a:pt x="20704" y="17103"/>
                </a:cubicBezTo>
                <a:lnTo>
                  <a:pt x="16220" y="17103"/>
                </a:lnTo>
                <a:close/>
                <a:moveTo>
                  <a:pt x="896" y="18002"/>
                </a:moveTo>
                <a:lnTo>
                  <a:pt x="5380" y="18002"/>
                </a:lnTo>
                <a:cubicBezTo>
                  <a:pt x="5380" y="18002"/>
                  <a:pt x="5380" y="20701"/>
                  <a:pt x="5380" y="20701"/>
                </a:cubicBezTo>
                <a:lnTo>
                  <a:pt x="896" y="20701"/>
                </a:lnTo>
                <a:lnTo>
                  <a:pt x="896" y="18002"/>
                </a:lnTo>
                <a:close/>
                <a:moveTo>
                  <a:pt x="8558" y="18002"/>
                </a:moveTo>
                <a:lnTo>
                  <a:pt x="13042" y="18002"/>
                </a:lnTo>
                <a:cubicBezTo>
                  <a:pt x="13042" y="18002"/>
                  <a:pt x="13042" y="20701"/>
                  <a:pt x="13042" y="20701"/>
                </a:cubicBezTo>
                <a:lnTo>
                  <a:pt x="8558" y="20701"/>
                </a:lnTo>
                <a:lnTo>
                  <a:pt x="8558" y="18002"/>
                </a:lnTo>
                <a:close/>
                <a:moveTo>
                  <a:pt x="16220" y="18002"/>
                </a:moveTo>
                <a:lnTo>
                  <a:pt x="20704" y="18002"/>
                </a:lnTo>
                <a:cubicBezTo>
                  <a:pt x="20704" y="18002"/>
                  <a:pt x="20704" y="20701"/>
                  <a:pt x="20704" y="20701"/>
                </a:cubicBezTo>
                <a:lnTo>
                  <a:pt x="16220" y="20701"/>
                </a:lnTo>
                <a:lnTo>
                  <a:pt x="16220" y="18002"/>
                </a:lnTo>
                <a:close/>
                <a:moveTo>
                  <a:pt x="1854" y="18962"/>
                </a:moveTo>
                <a:cubicBezTo>
                  <a:pt x="1854" y="18962"/>
                  <a:pt x="1854" y="19861"/>
                  <a:pt x="1854" y="19861"/>
                </a:cubicBezTo>
                <a:lnTo>
                  <a:pt x="2750" y="19861"/>
                </a:lnTo>
                <a:lnTo>
                  <a:pt x="2750" y="18962"/>
                </a:lnTo>
                <a:lnTo>
                  <a:pt x="1854" y="18962"/>
                </a:lnTo>
                <a:close/>
                <a:moveTo>
                  <a:pt x="3584" y="18962"/>
                </a:moveTo>
                <a:cubicBezTo>
                  <a:pt x="3584" y="18962"/>
                  <a:pt x="3584" y="19861"/>
                  <a:pt x="3584" y="19861"/>
                </a:cubicBezTo>
                <a:lnTo>
                  <a:pt x="4480" y="19861"/>
                </a:lnTo>
                <a:lnTo>
                  <a:pt x="4480" y="18962"/>
                </a:lnTo>
                <a:lnTo>
                  <a:pt x="3584" y="18962"/>
                </a:lnTo>
                <a:close/>
                <a:moveTo>
                  <a:pt x="9516" y="18962"/>
                </a:moveTo>
                <a:cubicBezTo>
                  <a:pt x="9516" y="18962"/>
                  <a:pt x="9516" y="19861"/>
                  <a:pt x="9516" y="19861"/>
                </a:cubicBezTo>
                <a:lnTo>
                  <a:pt x="10412" y="19861"/>
                </a:lnTo>
                <a:lnTo>
                  <a:pt x="10412" y="18962"/>
                </a:lnTo>
                <a:lnTo>
                  <a:pt x="9516" y="18962"/>
                </a:lnTo>
                <a:close/>
                <a:moveTo>
                  <a:pt x="11246" y="18962"/>
                </a:moveTo>
                <a:cubicBezTo>
                  <a:pt x="11246" y="18962"/>
                  <a:pt x="11246" y="19861"/>
                  <a:pt x="11246" y="19861"/>
                </a:cubicBezTo>
                <a:lnTo>
                  <a:pt x="12142" y="19861"/>
                </a:lnTo>
                <a:lnTo>
                  <a:pt x="12142" y="18962"/>
                </a:lnTo>
                <a:lnTo>
                  <a:pt x="11246" y="18962"/>
                </a:lnTo>
                <a:close/>
                <a:moveTo>
                  <a:pt x="17054" y="18962"/>
                </a:moveTo>
                <a:cubicBezTo>
                  <a:pt x="17054" y="18962"/>
                  <a:pt x="17054" y="19861"/>
                  <a:pt x="17054" y="19861"/>
                </a:cubicBezTo>
                <a:lnTo>
                  <a:pt x="17950" y="19861"/>
                </a:lnTo>
                <a:lnTo>
                  <a:pt x="17950" y="18962"/>
                </a:lnTo>
                <a:lnTo>
                  <a:pt x="17054" y="18962"/>
                </a:lnTo>
                <a:close/>
                <a:moveTo>
                  <a:pt x="18908" y="18962"/>
                </a:moveTo>
                <a:cubicBezTo>
                  <a:pt x="18908" y="18962"/>
                  <a:pt x="18908" y="19861"/>
                  <a:pt x="18908" y="19861"/>
                </a:cubicBezTo>
                <a:lnTo>
                  <a:pt x="19804" y="19861"/>
                </a:lnTo>
                <a:lnTo>
                  <a:pt x="19804" y="18962"/>
                </a:lnTo>
                <a:lnTo>
                  <a:pt x="18908" y="1896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6E3A2941-71E5-4D5D-BC22-E2774E2D302C}"/>
              </a:ext>
            </a:extLst>
          </p:cNvPr>
          <p:cNvSpPr/>
          <p:nvPr/>
        </p:nvSpPr>
        <p:spPr>
          <a:xfrm>
            <a:off x="4794635" y="1237408"/>
            <a:ext cx="806698" cy="549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7" y="6942"/>
                </a:moveTo>
                <a:lnTo>
                  <a:pt x="18288" y="3116"/>
                </a:lnTo>
                <a:cubicBezTo>
                  <a:pt x="18209" y="3019"/>
                  <a:pt x="18112" y="2968"/>
                  <a:pt x="18007" y="2968"/>
                </a:cubicBezTo>
                <a:lnTo>
                  <a:pt x="14303" y="2968"/>
                </a:lnTo>
                <a:lnTo>
                  <a:pt x="14303" y="645"/>
                </a:lnTo>
                <a:cubicBezTo>
                  <a:pt x="14303" y="290"/>
                  <a:pt x="14105" y="0"/>
                  <a:pt x="13863" y="0"/>
                </a:cubicBezTo>
                <a:lnTo>
                  <a:pt x="2661" y="0"/>
                </a:lnTo>
                <a:cubicBezTo>
                  <a:pt x="2419" y="0"/>
                  <a:pt x="2221" y="290"/>
                  <a:pt x="2221" y="645"/>
                </a:cubicBezTo>
                <a:lnTo>
                  <a:pt x="2221" y="5368"/>
                </a:lnTo>
                <a:cubicBezTo>
                  <a:pt x="2221" y="5722"/>
                  <a:pt x="2419" y="6013"/>
                  <a:pt x="2661" y="6013"/>
                </a:cubicBezTo>
                <a:cubicBezTo>
                  <a:pt x="2903" y="6013"/>
                  <a:pt x="3101" y="5722"/>
                  <a:pt x="3101" y="5368"/>
                </a:cubicBezTo>
                <a:lnTo>
                  <a:pt x="3101" y="1290"/>
                </a:lnTo>
                <a:lnTo>
                  <a:pt x="13428" y="1290"/>
                </a:lnTo>
                <a:lnTo>
                  <a:pt x="13428" y="16587"/>
                </a:lnTo>
                <a:lnTo>
                  <a:pt x="9822" y="16587"/>
                </a:lnTo>
                <a:cubicBezTo>
                  <a:pt x="9580" y="16587"/>
                  <a:pt x="9382" y="16878"/>
                  <a:pt x="9382" y="17232"/>
                </a:cubicBezTo>
                <a:cubicBezTo>
                  <a:pt x="9382" y="17587"/>
                  <a:pt x="9580" y="17878"/>
                  <a:pt x="9822" y="17878"/>
                </a:cubicBezTo>
                <a:lnTo>
                  <a:pt x="15192" y="17878"/>
                </a:lnTo>
                <a:cubicBezTo>
                  <a:pt x="15434" y="17878"/>
                  <a:pt x="15632" y="17587"/>
                  <a:pt x="15632" y="17232"/>
                </a:cubicBezTo>
                <a:cubicBezTo>
                  <a:pt x="15632" y="16878"/>
                  <a:pt x="15434" y="16587"/>
                  <a:pt x="15192" y="16587"/>
                </a:cubicBezTo>
                <a:lnTo>
                  <a:pt x="14308" y="16587"/>
                </a:lnTo>
                <a:lnTo>
                  <a:pt x="14308" y="4258"/>
                </a:lnTo>
                <a:lnTo>
                  <a:pt x="17853" y="4258"/>
                </a:lnTo>
                <a:lnTo>
                  <a:pt x="20720" y="7742"/>
                </a:lnTo>
                <a:lnTo>
                  <a:pt x="20690" y="16574"/>
                </a:lnTo>
                <a:lnTo>
                  <a:pt x="20232" y="16574"/>
                </a:lnTo>
                <a:cubicBezTo>
                  <a:pt x="19990" y="16574"/>
                  <a:pt x="19792" y="16865"/>
                  <a:pt x="19792" y="17220"/>
                </a:cubicBezTo>
                <a:cubicBezTo>
                  <a:pt x="19792" y="17574"/>
                  <a:pt x="19990" y="17865"/>
                  <a:pt x="20232" y="17865"/>
                </a:cubicBezTo>
                <a:lnTo>
                  <a:pt x="21125" y="17865"/>
                </a:lnTo>
                <a:cubicBezTo>
                  <a:pt x="21367" y="17865"/>
                  <a:pt x="21565" y="17581"/>
                  <a:pt x="21565" y="17226"/>
                </a:cubicBezTo>
                <a:lnTo>
                  <a:pt x="21600" y="7445"/>
                </a:lnTo>
                <a:cubicBezTo>
                  <a:pt x="21596" y="7252"/>
                  <a:pt x="21538" y="7065"/>
                  <a:pt x="21437" y="6942"/>
                </a:cubicBezTo>
                <a:cubicBezTo>
                  <a:pt x="21437" y="6942"/>
                  <a:pt x="21437" y="6942"/>
                  <a:pt x="21437" y="6942"/>
                </a:cubicBezTo>
                <a:close/>
                <a:moveTo>
                  <a:pt x="2230" y="7813"/>
                </a:moveTo>
                <a:lnTo>
                  <a:pt x="7565" y="7813"/>
                </a:lnTo>
                <a:cubicBezTo>
                  <a:pt x="7807" y="7813"/>
                  <a:pt x="8005" y="7522"/>
                  <a:pt x="8005" y="7168"/>
                </a:cubicBezTo>
                <a:cubicBezTo>
                  <a:pt x="8005" y="6813"/>
                  <a:pt x="7807" y="6523"/>
                  <a:pt x="7565" y="6523"/>
                </a:cubicBezTo>
                <a:lnTo>
                  <a:pt x="2230" y="6523"/>
                </a:lnTo>
                <a:cubicBezTo>
                  <a:pt x="1988" y="6523"/>
                  <a:pt x="1790" y="6813"/>
                  <a:pt x="1790" y="7168"/>
                </a:cubicBezTo>
                <a:cubicBezTo>
                  <a:pt x="1790" y="7522"/>
                  <a:pt x="1988" y="7813"/>
                  <a:pt x="2230" y="7813"/>
                </a:cubicBezTo>
                <a:cubicBezTo>
                  <a:pt x="2230" y="7813"/>
                  <a:pt x="2230" y="7813"/>
                  <a:pt x="2230" y="7813"/>
                </a:cubicBezTo>
                <a:close/>
                <a:moveTo>
                  <a:pt x="1333" y="10742"/>
                </a:moveTo>
                <a:lnTo>
                  <a:pt x="6668" y="10787"/>
                </a:lnTo>
                <a:cubicBezTo>
                  <a:pt x="6910" y="10787"/>
                  <a:pt x="7108" y="10503"/>
                  <a:pt x="7112" y="10148"/>
                </a:cubicBezTo>
                <a:cubicBezTo>
                  <a:pt x="7117" y="9787"/>
                  <a:pt x="6919" y="9497"/>
                  <a:pt x="6677" y="9497"/>
                </a:cubicBezTo>
                <a:lnTo>
                  <a:pt x="1342" y="9452"/>
                </a:lnTo>
                <a:cubicBezTo>
                  <a:pt x="1337" y="9452"/>
                  <a:pt x="1337" y="9452"/>
                  <a:pt x="1337" y="9452"/>
                </a:cubicBezTo>
                <a:cubicBezTo>
                  <a:pt x="1095" y="9452"/>
                  <a:pt x="897" y="9736"/>
                  <a:pt x="897" y="10090"/>
                </a:cubicBezTo>
                <a:cubicBezTo>
                  <a:pt x="893" y="10452"/>
                  <a:pt x="1091" y="10742"/>
                  <a:pt x="1333" y="10742"/>
                </a:cubicBezTo>
                <a:cubicBezTo>
                  <a:pt x="1333" y="10742"/>
                  <a:pt x="1333" y="10742"/>
                  <a:pt x="1333" y="10742"/>
                </a:cubicBezTo>
                <a:close/>
                <a:moveTo>
                  <a:pt x="6215" y="13071"/>
                </a:moveTo>
                <a:cubicBezTo>
                  <a:pt x="6215" y="12716"/>
                  <a:pt x="6017" y="12426"/>
                  <a:pt x="5775" y="12426"/>
                </a:cubicBezTo>
                <a:lnTo>
                  <a:pt x="440" y="12426"/>
                </a:lnTo>
                <a:cubicBezTo>
                  <a:pt x="198" y="12426"/>
                  <a:pt x="0" y="12716"/>
                  <a:pt x="0" y="13071"/>
                </a:cubicBezTo>
                <a:cubicBezTo>
                  <a:pt x="0" y="13426"/>
                  <a:pt x="198" y="13716"/>
                  <a:pt x="440" y="13716"/>
                </a:cubicBezTo>
                <a:lnTo>
                  <a:pt x="5775" y="13716"/>
                </a:lnTo>
                <a:cubicBezTo>
                  <a:pt x="6017" y="13716"/>
                  <a:pt x="6215" y="13432"/>
                  <a:pt x="6215" y="13071"/>
                </a:cubicBezTo>
                <a:cubicBezTo>
                  <a:pt x="6215" y="13071"/>
                  <a:pt x="6215" y="13071"/>
                  <a:pt x="6215" y="13071"/>
                </a:cubicBezTo>
                <a:close/>
                <a:moveTo>
                  <a:pt x="3985" y="16587"/>
                </a:moveTo>
                <a:lnTo>
                  <a:pt x="3101" y="16587"/>
                </a:lnTo>
                <a:lnTo>
                  <a:pt x="3101" y="14871"/>
                </a:lnTo>
                <a:cubicBezTo>
                  <a:pt x="3101" y="14516"/>
                  <a:pt x="2903" y="14226"/>
                  <a:pt x="2661" y="14226"/>
                </a:cubicBezTo>
                <a:cubicBezTo>
                  <a:pt x="2419" y="14226"/>
                  <a:pt x="2221" y="14516"/>
                  <a:pt x="2221" y="14871"/>
                </a:cubicBezTo>
                <a:lnTo>
                  <a:pt x="2221" y="17232"/>
                </a:lnTo>
                <a:cubicBezTo>
                  <a:pt x="2221" y="17587"/>
                  <a:pt x="2419" y="17878"/>
                  <a:pt x="2661" y="17878"/>
                </a:cubicBezTo>
                <a:lnTo>
                  <a:pt x="3985" y="17878"/>
                </a:lnTo>
                <a:cubicBezTo>
                  <a:pt x="4227" y="17878"/>
                  <a:pt x="4425" y="17587"/>
                  <a:pt x="4425" y="17232"/>
                </a:cubicBezTo>
                <a:cubicBezTo>
                  <a:pt x="4425" y="16878"/>
                  <a:pt x="4227" y="16587"/>
                  <a:pt x="3985" y="16587"/>
                </a:cubicBezTo>
                <a:cubicBezTo>
                  <a:pt x="3985" y="16587"/>
                  <a:pt x="3985" y="16587"/>
                  <a:pt x="3985" y="16587"/>
                </a:cubicBezTo>
                <a:close/>
                <a:moveTo>
                  <a:pt x="6919" y="20310"/>
                </a:moveTo>
                <a:cubicBezTo>
                  <a:pt x="6312" y="20310"/>
                  <a:pt x="5801" y="19574"/>
                  <a:pt x="5801" y="18697"/>
                </a:cubicBezTo>
                <a:cubicBezTo>
                  <a:pt x="5801" y="17819"/>
                  <a:pt x="6312" y="17084"/>
                  <a:pt x="6919" y="17084"/>
                </a:cubicBezTo>
                <a:cubicBezTo>
                  <a:pt x="7517" y="17084"/>
                  <a:pt x="8001" y="17807"/>
                  <a:pt x="8001" y="18697"/>
                </a:cubicBezTo>
                <a:cubicBezTo>
                  <a:pt x="8001" y="19587"/>
                  <a:pt x="7517" y="20310"/>
                  <a:pt x="6919" y="20310"/>
                </a:cubicBezTo>
                <a:cubicBezTo>
                  <a:pt x="6919" y="20310"/>
                  <a:pt x="6919" y="20310"/>
                  <a:pt x="6919" y="20310"/>
                </a:cubicBezTo>
                <a:close/>
                <a:moveTo>
                  <a:pt x="6919" y="15794"/>
                </a:moveTo>
                <a:cubicBezTo>
                  <a:pt x="6391" y="15794"/>
                  <a:pt x="5889" y="16097"/>
                  <a:pt x="5511" y="16645"/>
                </a:cubicBezTo>
                <a:cubicBezTo>
                  <a:pt x="5133" y="17200"/>
                  <a:pt x="4922" y="17923"/>
                  <a:pt x="4922" y="18697"/>
                </a:cubicBezTo>
                <a:cubicBezTo>
                  <a:pt x="4922" y="19471"/>
                  <a:pt x="5128" y="20194"/>
                  <a:pt x="5511" y="20749"/>
                </a:cubicBezTo>
                <a:cubicBezTo>
                  <a:pt x="5894" y="21297"/>
                  <a:pt x="6391" y="21600"/>
                  <a:pt x="6919" y="21600"/>
                </a:cubicBezTo>
                <a:cubicBezTo>
                  <a:pt x="8001" y="21600"/>
                  <a:pt x="8880" y="20297"/>
                  <a:pt x="8880" y="18697"/>
                </a:cubicBezTo>
                <a:cubicBezTo>
                  <a:pt x="8880" y="17097"/>
                  <a:pt x="8001" y="15794"/>
                  <a:pt x="6919" y="15794"/>
                </a:cubicBezTo>
                <a:cubicBezTo>
                  <a:pt x="6919" y="15794"/>
                  <a:pt x="6919" y="15794"/>
                  <a:pt x="6919" y="15794"/>
                </a:cubicBezTo>
                <a:close/>
                <a:moveTo>
                  <a:pt x="18759" y="11245"/>
                </a:moveTo>
                <a:lnTo>
                  <a:pt x="16058" y="11245"/>
                </a:lnTo>
                <a:lnTo>
                  <a:pt x="16058" y="7239"/>
                </a:lnTo>
                <a:lnTo>
                  <a:pt x="17703" y="7239"/>
                </a:lnTo>
                <a:lnTo>
                  <a:pt x="18759" y="8632"/>
                </a:lnTo>
                <a:cubicBezTo>
                  <a:pt x="18759" y="8632"/>
                  <a:pt x="18759" y="11245"/>
                  <a:pt x="18759" y="11245"/>
                </a:cubicBezTo>
                <a:close/>
                <a:moveTo>
                  <a:pt x="18169" y="6123"/>
                </a:moveTo>
                <a:cubicBezTo>
                  <a:pt x="18090" y="6013"/>
                  <a:pt x="17985" y="5955"/>
                  <a:pt x="17875" y="5955"/>
                </a:cubicBezTo>
                <a:lnTo>
                  <a:pt x="15618" y="5955"/>
                </a:lnTo>
                <a:cubicBezTo>
                  <a:pt x="15376" y="5955"/>
                  <a:pt x="15178" y="6245"/>
                  <a:pt x="15178" y="6600"/>
                </a:cubicBezTo>
                <a:lnTo>
                  <a:pt x="15178" y="11890"/>
                </a:lnTo>
                <a:cubicBezTo>
                  <a:pt x="15178" y="12245"/>
                  <a:pt x="15376" y="12535"/>
                  <a:pt x="15618" y="12535"/>
                </a:cubicBezTo>
                <a:lnTo>
                  <a:pt x="19198" y="12535"/>
                </a:lnTo>
                <a:cubicBezTo>
                  <a:pt x="19440" y="12535"/>
                  <a:pt x="19638" y="12245"/>
                  <a:pt x="19638" y="11890"/>
                </a:cubicBezTo>
                <a:lnTo>
                  <a:pt x="19638" y="8349"/>
                </a:lnTo>
                <a:cubicBezTo>
                  <a:pt x="19638" y="8168"/>
                  <a:pt x="19586" y="7994"/>
                  <a:pt x="19493" y="7871"/>
                </a:cubicBezTo>
                <a:cubicBezTo>
                  <a:pt x="19493" y="7871"/>
                  <a:pt x="18169" y="6123"/>
                  <a:pt x="18169" y="6123"/>
                </a:cubicBezTo>
                <a:close/>
                <a:moveTo>
                  <a:pt x="17659" y="20310"/>
                </a:moveTo>
                <a:cubicBezTo>
                  <a:pt x="17052" y="20310"/>
                  <a:pt x="16542" y="19574"/>
                  <a:pt x="16542" y="18697"/>
                </a:cubicBezTo>
                <a:cubicBezTo>
                  <a:pt x="16542" y="17819"/>
                  <a:pt x="17052" y="17084"/>
                  <a:pt x="17659" y="17084"/>
                </a:cubicBezTo>
                <a:cubicBezTo>
                  <a:pt x="18257" y="17084"/>
                  <a:pt x="18741" y="17807"/>
                  <a:pt x="18741" y="18697"/>
                </a:cubicBezTo>
                <a:cubicBezTo>
                  <a:pt x="18741" y="19587"/>
                  <a:pt x="18257" y="20310"/>
                  <a:pt x="17659" y="20310"/>
                </a:cubicBezTo>
                <a:cubicBezTo>
                  <a:pt x="17659" y="20310"/>
                  <a:pt x="17659" y="20310"/>
                  <a:pt x="17659" y="20310"/>
                </a:cubicBezTo>
                <a:close/>
                <a:moveTo>
                  <a:pt x="17659" y="15794"/>
                </a:moveTo>
                <a:cubicBezTo>
                  <a:pt x="17131" y="15794"/>
                  <a:pt x="16630" y="16097"/>
                  <a:pt x="16252" y="16645"/>
                </a:cubicBezTo>
                <a:cubicBezTo>
                  <a:pt x="15873" y="17200"/>
                  <a:pt x="15662" y="17923"/>
                  <a:pt x="15662" y="18697"/>
                </a:cubicBezTo>
                <a:cubicBezTo>
                  <a:pt x="15662" y="19471"/>
                  <a:pt x="15869" y="20194"/>
                  <a:pt x="16252" y="20749"/>
                </a:cubicBezTo>
                <a:cubicBezTo>
                  <a:pt x="16634" y="21297"/>
                  <a:pt x="17131" y="21600"/>
                  <a:pt x="17659" y="21600"/>
                </a:cubicBezTo>
                <a:cubicBezTo>
                  <a:pt x="18741" y="21600"/>
                  <a:pt x="19621" y="20297"/>
                  <a:pt x="19621" y="18697"/>
                </a:cubicBezTo>
                <a:cubicBezTo>
                  <a:pt x="19621" y="17097"/>
                  <a:pt x="18741" y="15794"/>
                  <a:pt x="17659" y="15794"/>
                </a:cubicBezTo>
                <a:cubicBezTo>
                  <a:pt x="17659" y="15794"/>
                  <a:pt x="17659" y="15794"/>
                  <a:pt x="17659" y="1579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888BFF40-1E70-40D1-A77E-048A674F517F}"/>
              </a:ext>
            </a:extLst>
          </p:cNvPr>
          <p:cNvSpPr/>
          <p:nvPr/>
        </p:nvSpPr>
        <p:spPr>
          <a:xfrm>
            <a:off x="8122242" y="1398825"/>
            <a:ext cx="588583" cy="56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93" y="0"/>
                </a:moveTo>
                <a:cubicBezTo>
                  <a:pt x="18894" y="0"/>
                  <a:pt x="18733" y="167"/>
                  <a:pt x="18733" y="373"/>
                </a:cubicBezTo>
                <a:cubicBezTo>
                  <a:pt x="18733" y="578"/>
                  <a:pt x="18894" y="745"/>
                  <a:pt x="19093" y="745"/>
                </a:cubicBezTo>
                <a:lnTo>
                  <a:pt x="19664" y="745"/>
                </a:lnTo>
                <a:lnTo>
                  <a:pt x="13696" y="6918"/>
                </a:lnTo>
                <a:lnTo>
                  <a:pt x="10532" y="3645"/>
                </a:lnTo>
                <a:cubicBezTo>
                  <a:pt x="10391" y="3500"/>
                  <a:pt x="10163" y="3500"/>
                  <a:pt x="10022" y="3645"/>
                </a:cubicBezTo>
                <a:lnTo>
                  <a:pt x="6319" y="7475"/>
                </a:lnTo>
                <a:lnTo>
                  <a:pt x="4593" y="5693"/>
                </a:lnTo>
                <a:cubicBezTo>
                  <a:pt x="4453" y="5548"/>
                  <a:pt x="4226" y="5548"/>
                  <a:pt x="4086" y="5693"/>
                </a:cubicBezTo>
                <a:lnTo>
                  <a:pt x="847" y="9040"/>
                </a:lnTo>
                <a:cubicBezTo>
                  <a:pt x="754" y="9133"/>
                  <a:pt x="716" y="9274"/>
                  <a:pt x="749" y="9404"/>
                </a:cubicBezTo>
                <a:cubicBezTo>
                  <a:pt x="782" y="9534"/>
                  <a:pt x="880" y="9635"/>
                  <a:pt x="1006" y="9669"/>
                </a:cubicBezTo>
                <a:cubicBezTo>
                  <a:pt x="1131" y="9703"/>
                  <a:pt x="1267" y="9664"/>
                  <a:pt x="1357" y="9568"/>
                </a:cubicBezTo>
                <a:lnTo>
                  <a:pt x="4340" y="6480"/>
                </a:lnTo>
                <a:lnTo>
                  <a:pt x="6066" y="8265"/>
                </a:lnTo>
                <a:cubicBezTo>
                  <a:pt x="6206" y="8410"/>
                  <a:pt x="6432" y="8410"/>
                  <a:pt x="6573" y="8265"/>
                </a:cubicBezTo>
                <a:lnTo>
                  <a:pt x="10276" y="4435"/>
                </a:lnTo>
                <a:cubicBezTo>
                  <a:pt x="10276" y="4435"/>
                  <a:pt x="13439" y="7708"/>
                  <a:pt x="13439" y="7708"/>
                </a:cubicBezTo>
                <a:cubicBezTo>
                  <a:pt x="13580" y="7853"/>
                  <a:pt x="13809" y="7853"/>
                  <a:pt x="13950" y="7708"/>
                </a:cubicBezTo>
                <a:lnTo>
                  <a:pt x="20171" y="1270"/>
                </a:lnTo>
                <a:lnTo>
                  <a:pt x="20171" y="1860"/>
                </a:lnTo>
                <a:cubicBezTo>
                  <a:pt x="20171" y="2065"/>
                  <a:pt x="20332" y="2232"/>
                  <a:pt x="20531" y="2232"/>
                </a:cubicBezTo>
                <a:cubicBezTo>
                  <a:pt x="20730" y="2232"/>
                  <a:pt x="20891" y="2065"/>
                  <a:pt x="20891" y="1860"/>
                </a:cubicBezTo>
                <a:lnTo>
                  <a:pt x="20891" y="373"/>
                </a:lnTo>
                <a:cubicBezTo>
                  <a:pt x="20890" y="328"/>
                  <a:pt x="20881" y="283"/>
                  <a:pt x="20865" y="241"/>
                </a:cubicBezTo>
                <a:cubicBezTo>
                  <a:pt x="20860" y="229"/>
                  <a:pt x="20854" y="218"/>
                  <a:pt x="20848" y="206"/>
                </a:cubicBezTo>
                <a:cubicBezTo>
                  <a:pt x="20834" y="178"/>
                  <a:pt x="20819" y="152"/>
                  <a:pt x="20799" y="128"/>
                </a:cubicBezTo>
                <a:cubicBezTo>
                  <a:pt x="20767" y="87"/>
                  <a:pt x="20725" y="54"/>
                  <a:pt x="20678" y="33"/>
                </a:cubicBezTo>
                <a:cubicBezTo>
                  <a:pt x="20675" y="33"/>
                  <a:pt x="20673" y="28"/>
                  <a:pt x="20669" y="27"/>
                </a:cubicBezTo>
                <a:cubicBezTo>
                  <a:pt x="20629" y="10"/>
                  <a:pt x="20588" y="4"/>
                  <a:pt x="20545" y="3"/>
                </a:cubicBezTo>
                <a:cubicBezTo>
                  <a:pt x="20540" y="4"/>
                  <a:pt x="20535" y="0"/>
                  <a:pt x="20531" y="0"/>
                </a:cubicBezTo>
                <a:lnTo>
                  <a:pt x="19093" y="0"/>
                </a:lnTo>
                <a:close/>
                <a:moveTo>
                  <a:pt x="16203" y="8202"/>
                </a:moveTo>
                <a:cubicBezTo>
                  <a:pt x="15607" y="8202"/>
                  <a:pt x="15122" y="8704"/>
                  <a:pt x="15122" y="9320"/>
                </a:cubicBezTo>
                <a:lnTo>
                  <a:pt x="15122" y="20485"/>
                </a:lnTo>
                <a:cubicBezTo>
                  <a:pt x="15122" y="21102"/>
                  <a:pt x="15607" y="21600"/>
                  <a:pt x="16203" y="21600"/>
                </a:cubicBezTo>
                <a:lnTo>
                  <a:pt x="20519" y="21600"/>
                </a:lnTo>
                <a:cubicBezTo>
                  <a:pt x="21116" y="21600"/>
                  <a:pt x="21600" y="21102"/>
                  <a:pt x="21600" y="20485"/>
                </a:cubicBezTo>
                <a:lnTo>
                  <a:pt x="21600" y="9320"/>
                </a:lnTo>
                <a:cubicBezTo>
                  <a:pt x="21600" y="8704"/>
                  <a:pt x="21116" y="8202"/>
                  <a:pt x="20519" y="8202"/>
                </a:cubicBezTo>
                <a:lnTo>
                  <a:pt x="16203" y="8202"/>
                </a:lnTo>
                <a:close/>
                <a:moveTo>
                  <a:pt x="16203" y="8948"/>
                </a:moveTo>
                <a:lnTo>
                  <a:pt x="20519" y="8948"/>
                </a:lnTo>
                <a:cubicBezTo>
                  <a:pt x="20718" y="8948"/>
                  <a:pt x="20880" y="9115"/>
                  <a:pt x="20880" y="9320"/>
                </a:cubicBezTo>
                <a:cubicBezTo>
                  <a:pt x="20880" y="9320"/>
                  <a:pt x="20880" y="20485"/>
                  <a:pt x="20880" y="20485"/>
                </a:cubicBezTo>
                <a:cubicBezTo>
                  <a:pt x="20880" y="20691"/>
                  <a:pt x="20718" y="20855"/>
                  <a:pt x="20519" y="20855"/>
                </a:cubicBezTo>
                <a:lnTo>
                  <a:pt x="16203" y="20855"/>
                </a:lnTo>
                <a:cubicBezTo>
                  <a:pt x="16004" y="20855"/>
                  <a:pt x="15843" y="20691"/>
                  <a:pt x="15843" y="20485"/>
                </a:cubicBezTo>
                <a:lnTo>
                  <a:pt x="15843" y="9320"/>
                </a:lnTo>
                <a:cubicBezTo>
                  <a:pt x="15843" y="9115"/>
                  <a:pt x="16004" y="8948"/>
                  <a:pt x="16203" y="8948"/>
                </a:cubicBezTo>
                <a:close/>
                <a:moveTo>
                  <a:pt x="8642" y="10015"/>
                </a:moveTo>
                <a:cubicBezTo>
                  <a:pt x="8046" y="10015"/>
                  <a:pt x="7561" y="10516"/>
                  <a:pt x="7561" y="11132"/>
                </a:cubicBezTo>
                <a:lnTo>
                  <a:pt x="7561" y="20435"/>
                </a:lnTo>
                <a:cubicBezTo>
                  <a:pt x="7561" y="21051"/>
                  <a:pt x="8046" y="21552"/>
                  <a:pt x="8642" y="21552"/>
                </a:cubicBezTo>
                <a:lnTo>
                  <a:pt x="12958" y="21552"/>
                </a:lnTo>
                <a:cubicBezTo>
                  <a:pt x="13554" y="21552"/>
                  <a:pt x="14039" y="21051"/>
                  <a:pt x="14039" y="20435"/>
                </a:cubicBezTo>
                <a:lnTo>
                  <a:pt x="14039" y="11132"/>
                </a:lnTo>
                <a:cubicBezTo>
                  <a:pt x="14039" y="10516"/>
                  <a:pt x="13554" y="10015"/>
                  <a:pt x="12958" y="10015"/>
                </a:cubicBezTo>
                <a:lnTo>
                  <a:pt x="8642" y="10015"/>
                </a:lnTo>
                <a:close/>
                <a:moveTo>
                  <a:pt x="8642" y="10760"/>
                </a:moveTo>
                <a:lnTo>
                  <a:pt x="12958" y="10760"/>
                </a:lnTo>
                <a:cubicBezTo>
                  <a:pt x="13157" y="10760"/>
                  <a:pt x="13318" y="10927"/>
                  <a:pt x="13318" y="11132"/>
                </a:cubicBezTo>
                <a:cubicBezTo>
                  <a:pt x="13318" y="11132"/>
                  <a:pt x="13318" y="20435"/>
                  <a:pt x="13318" y="20435"/>
                </a:cubicBezTo>
                <a:cubicBezTo>
                  <a:pt x="13318" y="20640"/>
                  <a:pt x="13157" y="20807"/>
                  <a:pt x="12958" y="20807"/>
                </a:cubicBezTo>
                <a:lnTo>
                  <a:pt x="8642" y="20807"/>
                </a:lnTo>
                <a:cubicBezTo>
                  <a:pt x="8443" y="20807"/>
                  <a:pt x="8282" y="20640"/>
                  <a:pt x="8282" y="20435"/>
                </a:cubicBezTo>
                <a:lnTo>
                  <a:pt x="8282" y="11132"/>
                </a:lnTo>
                <a:cubicBezTo>
                  <a:pt x="8282" y="10927"/>
                  <a:pt x="8443" y="10760"/>
                  <a:pt x="8642" y="10760"/>
                </a:cubicBezTo>
                <a:close/>
                <a:moveTo>
                  <a:pt x="1081" y="11922"/>
                </a:moveTo>
                <a:cubicBezTo>
                  <a:pt x="484" y="11922"/>
                  <a:pt x="0" y="12423"/>
                  <a:pt x="0" y="13040"/>
                </a:cubicBezTo>
                <a:lnTo>
                  <a:pt x="0" y="20482"/>
                </a:lnTo>
                <a:cubicBezTo>
                  <a:pt x="0" y="21099"/>
                  <a:pt x="484" y="21597"/>
                  <a:pt x="1081" y="21597"/>
                </a:cubicBezTo>
                <a:lnTo>
                  <a:pt x="5397" y="21597"/>
                </a:lnTo>
                <a:cubicBezTo>
                  <a:pt x="5993" y="21597"/>
                  <a:pt x="6478" y="21099"/>
                  <a:pt x="6478" y="20482"/>
                </a:cubicBezTo>
                <a:lnTo>
                  <a:pt x="6478" y="13040"/>
                </a:lnTo>
                <a:cubicBezTo>
                  <a:pt x="6478" y="12423"/>
                  <a:pt x="5993" y="11922"/>
                  <a:pt x="5397" y="11922"/>
                </a:cubicBezTo>
                <a:lnTo>
                  <a:pt x="1081" y="11922"/>
                </a:lnTo>
                <a:close/>
                <a:moveTo>
                  <a:pt x="1081" y="12667"/>
                </a:moveTo>
                <a:lnTo>
                  <a:pt x="5397" y="12667"/>
                </a:lnTo>
                <a:cubicBezTo>
                  <a:pt x="5596" y="12667"/>
                  <a:pt x="5757" y="12834"/>
                  <a:pt x="5757" y="13040"/>
                </a:cubicBezTo>
                <a:cubicBezTo>
                  <a:pt x="5757" y="13040"/>
                  <a:pt x="5757" y="20482"/>
                  <a:pt x="5757" y="20482"/>
                </a:cubicBezTo>
                <a:cubicBezTo>
                  <a:pt x="5757" y="20688"/>
                  <a:pt x="5596" y="20855"/>
                  <a:pt x="5397" y="20855"/>
                </a:cubicBezTo>
                <a:lnTo>
                  <a:pt x="1081" y="20855"/>
                </a:lnTo>
                <a:cubicBezTo>
                  <a:pt x="882" y="20855"/>
                  <a:pt x="720" y="20688"/>
                  <a:pt x="720" y="20482"/>
                </a:cubicBezTo>
                <a:lnTo>
                  <a:pt x="720" y="13040"/>
                </a:lnTo>
                <a:cubicBezTo>
                  <a:pt x="720" y="12834"/>
                  <a:pt x="882" y="12667"/>
                  <a:pt x="1081" y="12667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2B7EFD8A-E0F6-47B2-9930-20E9B277D9C6}"/>
              </a:ext>
            </a:extLst>
          </p:cNvPr>
          <p:cNvSpPr/>
          <p:nvPr/>
        </p:nvSpPr>
        <p:spPr>
          <a:xfrm>
            <a:off x="479279" y="1254141"/>
            <a:ext cx="512986" cy="58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417" extrusionOk="0">
                <a:moveTo>
                  <a:pt x="14933" y="0"/>
                </a:moveTo>
                <a:cubicBezTo>
                  <a:pt x="14541" y="0"/>
                  <a:pt x="14223" y="279"/>
                  <a:pt x="14223" y="625"/>
                </a:cubicBezTo>
                <a:lnTo>
                  <a:pt x="14223" y="1878"/>
                </a:lnTo>
                <a:cubicBezTo>
                  <a:pt x="14223" y="2224"/>
                  <a:pt x="14541" y="2503"/>
                  <a:pt x="14933" y="2503"/>
                </a:cubicBezTo>
                <a:cubicBezTo>
                  <a:pt x="15326" y="2503"/>
                  <a:pt x="15644" y="2224"/>
                  <a:pt x="15644" y="1878"/>
                </a:cubicBezTo>
                <a:lnTo>
                  <a:pt x="15644" y="625"/>
                </a:lnTo>
                <a:cubicBezTo>
                  <a:pt x="15644" y="279"/>
                  <a:pt x="15326" y="0"/>
                  <a:pt x="14933" y="0"/>
                </a:cubicBezTo>
                <a:close/>
                <a:moveTo>
                  <a:pt x="10179" y="859"/>
                </a:moveTo>
                <a:cubicBezTo>
                  <a:pt x="9632" y="859"/>
                  <a:pt x="9087" y="1041"/>
                  <a:pt x="8671" y="1407"/>
                </a:cubicBezTo>
                <a:cubicBezTo>
                  <a:pt x="7923" y="2064"/>
                  <a:pt x="7857" y="3067"/>
                  <a:pt x="8409" y="3783"/>
                </a:cubicBezTo>
                <a:lnTo>
                  <a:pt x="8401" y="3833"/>
                </a:lnTo>
                <a:cubicBezTo>
                  <a:pt x="7821" y="6384"/>
                  <a:pt x="6405" y="8704"/>
                  <a:pt x="4313" y="10544"/>
                </a:cubicBezTo>
                <a:lnTo>
                  <a:pt x="626" y="13791"/>
                </a:lnTo>
                <a:cubicBezTo>
                  <a:pt x="-208" y="14524"/>
                  <a:pt x="-208" y="15714"/>
                  <a:pt x="626" y="16447"/>
                </a:cubicBezTo>
                <a:lnTo>
                  <a:pt x="2635" y="18214"/>
                </a:lnTo>
                <a:cubicBezTo>
                  <a:pt x="3469" y="18947"/>
                  <a:pt x="4817" y="18947"/>
                  <a:pt x="5651" y="18214"/>
                </a:cubicBezTo>
                <a:lnTo>
                  <a:pt x="6156" y="17773"/>
                </a:lnTo>
                <a:lnTo>
                  <a:pt x="9678" y="20866"/>
                </a:lnTo>
                <a:cubicBezTo>
                  <a:pt x="10511" y="21600"/>
                  <a:pt x="11859" y="21600"/>
                  <a:pt x="12693" y="20866"/>
                </a:cubicBezTo>
                <a:cubicBezTo>
                  <a:pt x="13525" y="20135"/>
                  <a:pt x="13525" y="18946"/>
                  <a:pt x="12693" y="18214"/>
                </a:cubicBezTo>
                <a:lnTo>
                  <a:pt x="11185" y="16888"/>
                </a:lnTo>
                <a:lnTo>
                  <a:pt x="11687" y="16447"/>
                </a:lnTo>
                <a:cubicBezTo>
                  <a:pt x="12521" y="15714"/>
                  <a:pt x="12521" y="14524"/>
                  <a:pt x="11687" y="13791"/>
                </a:cubicBezTo>
                <a:lnTo>
                  <a:pt x="11347" y="13492"/>
                </a:lnTo>
                <a:cubicBezTo>
                  <a:pt x="13028" y="12457"/>
                  <a:pt x="14938" y="11735"/>
                  <a:pt x="16977" y="11376"/>
                </a:cubicBezTo>
                <a:lnTo>
                  <a:pt x="17034" y="11365"/>
                </a:lnTo>
                <a:cubicBezTo>
                  <a:pt x="17866" y="11859"/>
                  <a:pt x="19000" y="11782"/>
                  <a:pt x="19732" y="11138"/>
                </a:cubicBezTo>
                <a:cubicBezTo>
                  <a:pt x="20563" y="10407"/>
                  <a:pt x="20563" y="9214"/>
                  <a:pt x="19732" y="8482"/>
                </a:cubicBezTo>
                <a:lnTo>
                  <a:pt x="11687" y="1407"/>
                </a:lnTo>
                <a:cubicBezTo>
                  <a:pt x="11271" y="1041"/>
                  <a:pt x="10725" y="859"/>
                  <a:pt x="10179" y="859"/>
                </a:cubicBezTo>
                <a:close/>
                <a:moveTo>
                  <a:pt x="19287" y="1349"/>
                </a:moveTo>
                <a:cubicBezTo>
                  <a:pt x="19105" y="1349"/>
                  <a:pt x="18920" y="1411"/>
                  <a:pt x="18782" y="1533"/>
                </a:cubicBezTo>
                <a:lnTo>
                  <a:pt x="17361" y="2783"/>
                </a:lnTo>
                <a:cubicBezTo>
                  <a:pt x="17083" y="3027"/>
                  <a:pt x="17083" y="3424"/>
                  <a:pt x="17361" y="3668"/>
                </a:cubicBezTo>
                <a:cubicBezTo>
                  <a:pt x="17639" y="3912"/>
                  <a:pt x="18090" y="3912"/>
                  <a:pt x="18368" y="3668"/>
                </a:cubicBezTo>
                <a:lnTo>
                  <a:pt x="19788" y="2419"/>
                </a:lnTo>
                <a:cubicBezTo>
                  <a:pt x="20066" y="2174"/>
                  <a:pt x="20066" y="1777"/>
                  <a:pt x="19788" y="1533"/>
                </a:cubicBezTo>
                <a:cubicBezTo>
                  <a:pt x="19649" y="1411"/>
                  <a:pt x="19469" y="1349"/>
                  <a:pt x="19287" y="1349"/>
                </a:cubicBezTo>
                <a:close/>
                <a:moveTo>
                  <a:pt x="10179" y="2108"/>
                </a:moveTo>
                <a:cubicBezTo>
                  <a:pt x="10361" y="2108"/>
                  <a:pt x="10541" y="2170"/>
                  <a:pt x="10680" y="2292"/>
                </a:cubicBezTo>
                <a:lnTo>
                  <a:pt x="18729" y="9368"/>
                </a:lnTo>
                <a:cubicBezTo>
                  <a:pt x="19007" y="9611"/>
                  <a:pt x="19007" y="10009"/>
                  <a:pt x="18729" y="10253"/>
                </a:cubicBezTo>
                <a:cubicBezTo>
                  <a:pt x="18451" y="10497"/>
                  <a:pt x="18000" y="10497"/>
                  <a:pt x="17723" y="10253"/>
                </a:cubicBezTo>
                <a:lnTo>
                  <a:pt x="9678" y="3177"/>
                </a:lnTo>
                <a:cubicBezTo>
                  <a:pt x="9400" y="2933"/>
                  <a:pt x="9400" y="2537"/>
                  <a:pt x="9678" y="2292"/>
                </a:cubicBezTo>
                <a:cubicBezTo>
                  <a:pt x="9817" y="2170"/>
                  <a:pt x="9997" y="2108"/>
                  <a:pt x="10179" y="2108"/>
                </a:cubicBezTo>
                <a:close/>
                <a:moveTo>
                  <a:pt x="9586" y="4868"/>
                </a:moveTo>
                <a:lnTo>
                  <a:pt x="15796" y="10330"/>
                </a:lnTo>
                <a:cubicBezTo>
                  <a:pt x="13354" y="10886"/>
                  <a:pt x="11107" y="11926"/>
                  <a:pt x="9203" y="13377"/>
                </a:cubicBezTo>
                <a:lnTo>
                  <a:pt x="6126" y="10667"/>
                </a:lnTo>
                <a:cubicBezTo>
                  <a:pt x="7775" y="8992"/>
                  <a:pt x="8954" y="7016"/>
                  <a:pt x="9586" y="4868"/>
                </a:cubicBezTo>
                <a:close/>
                <a:moveTo>
                  <a:pt x="19257" y="5029"/>
                </a:moveTo>
                <a:cubicBezTo>
                  <a:pt x="18864" y="5029"/>
                  <a:pt x="18546" y="5308"/>
                  <a:pt x="18546" y="5654"/>
                </a:cubicBezTo>
                <a:cubicBezTo>
                  <a:pt x="18546" y="5999"/>
                  <a:pt x="18864" y="6278"/>
                  <a:pt x="19257" y="6278"/>
                </a:cubicBezTo>
                <a:lnTo>
                  <a:pt x="20682" y="6278"/>
                </a:lnTo>
                <a:cubicBezTo>
                  <a:pt x="21075" y="6278"/>
                  <a:pt x="21392" y="5999"/>
                  <a:pt x="21392" y="5654"/>
                </a:cubicBezTo>
                <a:cubicBezTo>
                  <a:pt x="21392" y="5308"/>
                  <a:pt x="21075" y="5029"/>
                  <a:pt x="20682" y="5029"/>
                </a:cubicBezTo>
                <a:lnTo>
                  <a:pt x="19257" y="5029"/>
                </a:lnTo>
                <a:close/>
                <a:moveTo>
                  <a:pt x="5150" y="11579"/>
                </a:moveTo>
                <a:lnTo>
                  <a:pt x="8165" y="14236"/>
                </a:lnTo>
                <a:cubicBezTo>
                  <a:pt x="7821" y="14538"/>
                  <a:pt x="5001" y="17018"/>
                  <a:pt x="4648" y="17329"/>
                </a:cubicBezTo>
                <a:cubicBezTo>
                  <a:pt x="4370" y="17573"/>
                  <a:pt x="3920" y="17573"/>
                  <a:pt x="3642" y="17329"/>
                </a:cubicBezTo>
                <a:lnTo>
                  <a:pt x="1628" y="15562"/>
                </a:lnTo>
                <a:cubicBezTo>
                  <a:pt x="1350" y="15317"/>
                  <a:pt x="1350" y="14921"/>
                  <a:pt x="1628" y="14676"/>
                </a:cubicBezTo>
                <a:lnTo>
                  <a:pt x="5150" y="11579"/>
                </a:lnTo>
                <a:close/>
                <a:moveTo>
                  <a:pt x="5202" y="13615"/>
                </a:moveTo>
                <a:cubicBezTo>
                  <a:pt x="5020" y="13615"/>
                  <a:pt x="4839" y="13676"/>
                  <a:pt x="4701" y="13799"/>
                </a:cubicBezTo>
                <a:lnTo>
                  <a:pt x="3694" y="14684"/>
                </a:lnTo>
                <a:cubicBezTo>
                  <a:pt x="3416" y="14928"/>
                  <a:pt x="3416" y="15321"/>
                  <a:pt x="3694" y="15566"/>
                </a:cubicBezTo>
                <a:cubicBezTo>
                  <a:pt x="3972" y="15810"/>
                  <a:pt x="4423" y="15810"/>
                  <a:pt x="4701" y="15566"/>
                </a:cubicBezTo>
                <a:lnTo>
                  <a:pt x="5703" y="14684"/>
                </a:lnTo>
                <a:cubicBezTo>
                  <a:pt x="5981" y="14440"/>
                  <a:pt x="5981" y="14043"/>
                  <a:pt x="5703" y="13799"/>
                </a:cubicBezTo>
                <a:cubicBezTo>
                  <a:pt x="5564" y="13676"/>
                  <a:pt x="5384" y="13615"/>
                  <a:pt x="5202" y="13615"/>
                </a:cubicBezTo>
                <a:close/>
                <a:moveTo>
                  <a:pt x="10214" y="14262"/>
                </a:moveTo>
                <a:lnTo>
                  <a:pt x="10680" y="14676"/>
                </a:lnTo>
                <a:cubicBezTo>
                  <a:pt x="10958" y="14921"/>
                  <a:pt x="10958" y="15317"/>
                  <a:pt x="10680" y="15562"/>
                </a:cubicBezTo>
                <a:lnTo>
                  <a:pt x="10179" y="16002"/>
                </a:lnTo>
                <a:cubicBezTo>
                  <a:pt x="10179" y="16002"/>
                  <a:pt x="9172" y="15117"/>
                  <a:pt x="9172" y="15117"/>
                </a:cubicBezTo>
                <a:cubicBezTo>
                  <a:pt x="9386" y="14929"/>
                  <a:pt x="9708" y="14642"/>
                  <a:pt x="10214" y="14262"/>
                </a:cubicBezTo>
                <a:close/>
                <a:moveTo>
                  <a:pt x="8165" y="16002"/>
                </a:moveTo>
                <a:cubicBezTo>
                  <a:pt x="8165" y="16002"/>
                  <a:pt x="11687" y="19099"/>
                  <a:pt x="11687" y="19099"/>
                </a:cubicBezTo>
                <a:cubicBezTo>
                  <a:pt x="11964" y="19343"/>
                  <a:pt x="11964" y="19741"/>
                  <a:pt x="11687" y="19985"/>
                </a:cubicBezTo>
                <a:cubicBezTo>
                  <a:pt x="11409" y="20229"/>
                  <a:pt x="10957" y="20229"/>
                  <a:pt x="10680" y="19985"/>
                </a:cubicBezTo>
                <a:lnTo>
                  <a:pt x="7163" y="16888"/>
                </a:lnTo>
                <a:lnTo>
                  <a:pt x="8165" y="16002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6" name="Picture 45" descr="Icon_Medal_Trophy_Awards_Blue-512.png">
            <a:extLst>
              <a:ext uri="{FF2B5EF4-FFF2-40B4-BE49-F238E27FC236}">
                <a16:creationId xmlns:a16="http://schemas.microsoft.com/office/drawing/2014/main" id="{F3A53430-2C3B-4BFF-B2AC-65DCBA0633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9306" y="1267392"/>
            <a:ext cx="866764" cy="866764"/>
          </a:xfrm>
          <a:prstGeom prst="rect">
            <a:avLst/>
          </a:prstGeom>
        </p:spPr>
      </p:pic>
      <p:sp>
        <p:nvSpPr>
          <p:cNvPr id="49" name="Google Shape;314;p44">
            <a:extLst>
              <a:ext uri="{FF2B5EF4-FFF2-40B4-BE49-F238E27FC236}">
                <a16:creationId xmlns:a16="http://schemas.microsoft.com/office/drawing/2014/main" id="{3816AD36-42A6-4855-ACB3-450EED168520}"/>
              </a:ext>
            </a:extLst>
          </p:cNvPr>
          <p:cNvSpPr txBox="1">
            <a:spLocks/>
          </p:cNvSpPr>
          <p:nvPr/>
        </p:nvSpPr>
        <p:spPr>
          <a:xfrm>
            <a:off x="1329638" y="2063049"/>
            <a:ext cx="1665756" cy="66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en-US" sz="1600" dirty="0"/>
              <a:t>Learn Industry Standard</a:t>
            </a:r>
            <a:endParaRPr lang="en-US" sz="1600" b="1" dirty="0"/>
          </a:p>
        </p:txBody>
      </p:sp>
      <p:sp>
        <p:nvSpPr>
          <p:cNvPr id="50" name="Google Shape;314;p44">
            <a:extLst>
              <a:ext uri="{FF2B5EF4-FFF2-40B4-BE49-F238E27FC236}">
                <a16:creationId xmlns:a16="http://schemas.microsoft.com/office/drawing/2014/main" id="{DECC3E14-98B6-4A39-A896-1A9F3777A100}"/>
              </a:ext>
            </a:extLst>
          </p:cNvPr>
          <p:cNvSpPr txBox="1">
            <a:spLocks/>
          </p:cNvSpPr>
          <p:nvPr/>
        </p:nvSpPr>
        <p:spPr>
          <a:xfrm>
            <a:off x="2906244" y="2137490"/>
            <a:ext cx="1665756" cy="66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en-US" sz="1600" dirty="0"/>
              <a:t>Assignment</a:t>
            </a:r>
            <a:endParaRPr lang="en-US" sz="1600" b="1" dirty="0"/>
          </a:p>
        </p:txBody>
      </p:sp>
      <p:sp>
        <p:nvSpPr>
          <p:cNvPr id="51" name="Google Shape;314;p44">
            <a:extLst>
              <a:ext uri="{FF2B5EF4-FFF2-40B4-BE49-F238E27FC236}">
                <a16:creationId xmlns:a16="http://schemas.microsoft.com/office/drawing/2014/main" id="{607859B8-F63D-4C99-957A-1252E98D462A}"/>
              </a:ext>
            </a:extLst>
          </p:cNvPr>
          <p:cNvSpPr txBox="1">
            <a:spLocks/>
          </p:cNvSpPr>
          <p:nvPr/>
        </p:nvSpPr>
        <p:spPr>
          <a:xfrm>
            <a:off x="4338310" y="1971682"/>
            <a:ext cx="1665756" cy="66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en-US" sz="1600" dirty="0"/>
              <a:t>On the Spot Practical</a:t>
            </a:r>
            <a:endParaRPr lang="en-US" sz="1600" b="1" dirty="0"/>
          </a:p>
        </p:txBody>
      </p:sp>
      <p:sp>
        <p:nvSpPr>
          <p:cNvPr id="52" name="Google Shape;314;p44">
            <a:extLst>
              <a:ext uri="{FF2B5EF4-FFF2-40B4-BE49-F238E27FC236}">
                <a16:creationId xmlns:a16="http://schemas.microsoft.com/office/drawing/2014/main" id="{9A8872EC-A750-4731-8941-7DC5A7F2FFCC}"/>
              </a:ext>
            </a:extLst>
          </p:cNvPr>
          <p:cNvSpPr txBox="1">
            <a:spLocks/>
          </p:cNvSpPr>
          <p:nvPr/>
        </p:nvSpPr>
        <p:spPr>
          <a:xfrm>
            <a:off x="6052396" y="2197688"/>
            <a:ext cx="1665756" cy="66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en-US" sz="1600" dirty="0"/>
              <a:t>Certificate</a:t>
            </a:r>
            <a:endParaRPr lang="en-US" sz="1600" b="1" dirty="0"/>
          </a:p>
        </p:txBody>
      </p:sp>
      <p:sp>
        <p:nvSpPr>
          <p:cNvPr id="53" name="Google Shape;314;p44">
            <a:extLst>
              <a:ext uri="{FF2B5EF4-FFF2-40B4-BE49-F238E27FC236}">
                <a16:creationId xmlns:a16="http://schemas.microsoft.com/office/drawing/2014/main" id="{9C1F7251-F142-46BE-A253-D2E24676D103}"/>
              </a:ext>
            </a:extLst>
          </p:cNvPr>
          <p:cNvSpPr txBox="1">
            <a:spLocks/>
          </p:cNvSpPr>
          <p:nvPr/>
        </p:nvSpPr>
        <p:spPr>
          <a:xfrm>
            <a:off x="7570094" y="2159814"/>
            <a:ext cx="1665756" cy="66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seoModerno"/>
              <a:buNone/>
              <a:defRPr sz="22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indent="0"/>
            <a:r>
              <a:rPr lang="en-US" sz="1600" dirty="0"/>
              <a:t>Free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uiExpand="1" build="p"/>
      <p:bldP spid="41" grpId="0" animBg="1"/>
      <p:bldP spid="42" grpId="0" animBg="1"/>
      <p:bldP spid="43" grpId="0" animBg="1"/>
      <p:bldP spid="44" grpId="0" animBg="1"/>
      <p:bldP spid="45" grpId="0" animBg="1"/>
      <p:bldP spid="49" grpId="0"/>
      <p:bldP spid="50" grpId="0"/>
      <p:bldP spid="51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44">
            <a:extLst>
              <a:ext uri="{FF2B5EF4-FFF2-40B4-BE49-F238E27FC236}">
                <a16:creationId xmlns:a16="http://schemas.microsoft.com/office/drawing/2014/main" id="{A6C16FCD-98BC-4614-8EDD-A3E0FE0538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93" y="11565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 </a:t>
            </a:r>
            <a:r>
              <a:rPr lang="en" sz="3000" b="1" dirty="0"/>
              <a:t>Requisites</a:t>
            </a:r>
            <a:endParaRPr sz="30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EF726-5F94-4403-A754-E1535C75F379}"/>
              </a:ext>
            </a:extLst>
          </p:cNvPr>
          <p:cNvSpPr txBox="1"/>
          <p:nvPr/>
        </p:nvSpPr>
        <p:spPr>
          <a:xfrm>
            <a:off x="4409851" y="2109506"/>
            <a:ext cx="1942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Students should have adequate knowledge of basic </a:t>
            </a:r>
            <a:r>
              <a:rPr lang="en-US" b="1" dirty="0">
                <a:solidFill>
                  <a:srgbClr val="FFFF00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topics like </a:t>
            </a:r>
            <a:r>
              <a:rPr lang="en-US" b="1" dirty="0">
                <a:solidFill>
                  <a:srgbClr val="00B050"/>
                </a:solidFill>
              </a:rPr>
              <a:t>Arrays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FFC000"/>
                </a:solidFill>
              </a:rPr>
              <a:t>Functions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rgbClr val="00B0F0"/>
                </a:solidFill>
              </a:rPr>
              <a:t>Pointers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BA69D4-E8E5-4C32-A9A0-6E96D3C6EE6E}"/>
              </a:ext>
            </a:extLst>
          </p:cNvPr>
          <p:cNvCxnSpPr/>
          <p:nvPr/>
        </p:nvCxnSpPr>
        <p:spPr>
          <a:xfrm>
            <a:off x="4327114" y="2371991"/>
            <a:ext cx="0" cy="71126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FCF1F3-2919-48CA-8F70-FDADEE47A0A4}"/>
              </a:ext>
            </a:extLst>
          </p:cNvPr>
          <p:cNvSpPr txBox="1"/>
          <p:nvPr/>
        </p:nvSpPr>
        <p:spPr>
          <a:xfrm>
            <a:off x="6900057" y="3897334"/>
            <a:ext cx="2104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Students need to bring their laptop with </a:t>
            </a:r>
            <a:r>
              <a:rPr lang="en-US" b="1" dirty="0">
                <a:solidFill>
                  <a:srgbClr val="00B050"/>
                </a:solidFill>
              </a:rPr>
              <a:t>CODEBLOCKS v-16 </a:t>
            </a:r>
            <a:r>
              <a:rPr lang="en-US" dirty="0">
                <a:solidFill>
                  <a:schemeClr val="bg1"/>
                </a:solidFill>
              </a:rPr>
              <a:t>or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above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D1E13-85FF-4436-8215-94C51FA0177D}"/>
              </a:ext>
            </a:extLst>
          </p:cNvPr>
          <p:cNvCxnSpPr/>
          <p:nvPr/>
        </p:nvCxnSpPr>
        <p:spPr>
          <a:xfrm>
            <a:off x="6848291" y="4012945"/>
            <a:ext cx="0" cy="71126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DA6630-29DC-4C44-AE20-3ED5B7569C81}"/>
              </a:ext>
            </a:extLst>
          </p:cNvPr>
          <p:cNvSpPr txBox="1"/>
          <p:nvPr/>
        </p:nvSpPr>
        <p:spPr>
          <a:xfrm>
            <a:off x="7054607" y="872561"/>
            <a:ext cx="1942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Students should have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basic experience </a:t>
            </a:r>
            <a:r>
              <a:rPr lang="en-US" dirty="0">
                <a:solidFill>
                  <a:schemeClr val="bg1"/>
                </a:solidFill>
              </a:rPr>
              <a:t>on at least 1 </a:t>
            </a:r>
            <a:r>
              <a:rPr lang="en-US" dirty="0">
                <a:solidFill>
                  <a:srgbClr val="00B0F0"/>
                </a:solidFill>
              </a:rPr>
              <a:t>IDE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CF2493-D860-4ADE-A7F1-0E269EED3E83}"/>
              </a:ext>
            </a:extLst>
          </p:cNvPr>
          <p:cNvCxnSpPr/>
          <p:nvPr/>
        </p:nvCxnSpPr>
        <p:spPr>
          <a:xfrm>
            <a:off x="7014027" y="823033"/>
            <a:ext cx="0" cy="71126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">
            <a:extLst>
              <a:ext uri="{FF2B5EF4-FFF2-40B4-BE49-F238E27FC236}">
                <a16:creationId xmlns:a16="http://schemas.microsoft.com/office/drawing/2014/main" id="{4F5B71AC-9767-4125-83E6-D7899CB943EB}"/>
              </a:ext>
            </a:extLst>
          </p:cNvPr>
          <p:cNvSpPr/>
          <p:nvPr/>
        </p:nvSpPr>
        <p:spPr>
          <a:xfrm>
            <a:off x="3360814" y="2472289"/>
            <a:ext cx="801494" cy="545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" y="0"/>
                </a:moveTo>
                <a:cubicBezTo>
                  <a:pt x="196" y="0"/>
                  <a:pt x="0" y="238"/>
                  <a:pt x="0" y="534"/>
                </a:cubicBezTo>
                <a:lnTo>
                  <a:pt x="0" y="21066"/>
                </a:lnTo>
                <a:cubicBezTo>
                  <a:pt x="0" y="21362"/>
                  <a:pt x="196" y="21600"/>
                  <a:pt x="439" y="21600"/>
                </a:cubicBezTo>
                <a:lnTo>
                  <a:pt x="21161" y="21600"/>
                </a:lnTo>
                <a:cubicBezTo>
                  <a:pt x="21404" y="21600"/>
                  <a:pt x="21600" y="21362"/>
                  <a:pt x="21600" y="21066"/>
                </a:cubicBezTo>
                <a:lnTo>
                  <a:pt x="21600" y="534"/>
                </a:lnTo>
                <a:cubicBezTo>
                  <a:pt x="21600" y="238"/>
                  <a:pt x="21404" y="0"/>
                  <a:pt x="21161" y="0"/>
                </a:cubicBezTo>
                <a:lnTo>
                  <a:pt x="439" y="0"/>
                </a:lnTo>
                <a:close/>
                <a:moveTo>
                  <a:pt x="883" y="1073"/>
                </a:moveTo>
                <a:cubicBezTo>
                  <a:pt x="883" y="1073"/>
                  <a:pt x="20722" y="1073"/>
                  <a:pt x="20722" y="1073"/>
                </a:cubicBezTo>
                <a:lnTo>
                  <a:pt x="20722" y="4299"/>
                </a:lnTo>
                <a:lnTo>
                  <a:pt x="883" y="4299"/>
                </a:lnTo>
                <a:lnTo>
                  <a:pt x="883" y="1073"/>
                </a:lnTo>
                <a:close/>
                <a:moveTo>
                  <a:pt x="3313" y="2135"/>
                </a:moveTo>
                <a:cubicBezTo>
                  <a:pt x="3070" y="2135"/>
                  <a:pt x="2874" y="2372"/>
                  <a:pt x="2874" y="2668"/>
                </a:cubicBezTo>
                <a:cubicBezTo>
                  <a:pt x="2874" y="2964"/>
                  <a:pt x="3070" y="3208"/>
                  <a:pt x="3313" y="3208"/>
                </a:cubicBezTo>
                <a:lnTo>
                  <a:pt x="3533" y="3208"/>
                </a:lnTo>
                <a:cubicBezTo>
                  <a:pt x="3776" y="3208"/>
                  <a:pt x="3972" y="2964"/>
                  <a:pt x="3972" y="2668"/>
                </a:cubicBezTo>
                <a:cubicBezTo>
                  <a:pt x="3972" y="2372"/>
                  <a:pt x="3776" y="2135"/>
                  <a:pt x="3533" y="2135"/>
                </a:cubicBezTo>
                <a:lnTo>
                  <a:pt x="3313" y="2135"/>
                </a:lnTo>
                <a:close/>
                <a:moveTo>
                  <a:pt x="5229" y="2135"/>
                </a:moveTo>
                <a:cubicBezTo>
                  <a:pt x="4986" y="2135"/>
                  <a:pt x="4790" y="2372"/>
                  <a:pt x="4790" y="2668"/>
                </a:cubicBezTo>
                <a:cubicBezTo>
                  <a:pt x="4790" y="2964"/>
                  <a:pt x="4986" y="3208"/>
                  <a:pt x="5229" y="3208"/>
                </a:cubicBezTo>
                <a:lnTo>
                  <a:pt x="5449" y="3208"/>
                </a:lnTo>
                <a:cubicBezTo>
                  <a:pt x="5692" y="3208"/>
                  <a:pt x="5888" y="2964"/>
                  <a:pt x="5888" y="2668"/>
                </a:cubicBezTo>
                <a:cubicBezTo>
                  <a:pt x="5888" y="2372"/>
                  <a:pt x="5692" y="2135"/>
                  <a:pt x="5449" y="2135"/>
                </a:cubicBezTo>
                <a:lnTo>
                  <a:pt x="5229" y="2135"/>
                </a:lnTo>
                <a:close/>
                <a:moveTo>
                  <a:pt x="6985" y="2135"/>
                </a:moveTo>
                <a:cubicBezTo>
                  <a:pt x="6742" y="2135"/>
                  <a:pt x="6546" y="2372"/>
                  <a:pt x="6546" y="2668"/>
                </a:cubicBezTo>
                <a:cubicBezTo>
                  <a:pt x="6546" y="2964"/>
                  <a:pt x="6742" y="3208"/>
                  <a:pt x="6985" y="3208"/>
                </a:cubicBezTo>
                <a:lnTo>
                  <a:pt x="7205" y="3208"/>
                </a:lnTo>
                <a:cubicBezTo>
                  <a:pt x="7449" y="3208"/>
                  <a:pt x="7644" y="2964"/>
                  <a:pt x="7644" y="2668"/>
                </a:cubicBezTo>
                <a:cubicBezTo>
                  <a:pt x="7644" y="2372"/>
                  <a:pt x="7449" y="2135"/>
                  <a:pt x="7205" y="2135"/>
                </a:cubicBezTo>
                <a:lnTo>
                  <a:pt x="6985" y="2135"/>
                </a:lnTo>
                <a:close/>
                <a:moveTo>
                  <a:pt x="883" y="5373"/>
                </a:moveTo>
                <a:lnTo>
                  <a:pt x="20722" y="5373"/>
                </a:lnTo>
                <a:lnTo>
                  <a:pt x="20722" y="20533"/>
                </a:lnTo>
                <a:cubicBezTo>
                  <a:pt x="20722" y="20533"/>
                  <a:pt x="883" y="20533"/>
                  <a:pt x="883" y="20533"/>
                </a:cubicBezTo>
                <a:lnTo>
                  <a:pt x="883" y="5373"/>
                </a:lnTo>
                <a:close/>
                <a:moveTo>
                  <a:pt x="3313" y="8150"/>
                </a:moveTo>
                <a:cubicBezTo>
                  <a:pt x="3070" y="8150"/>
                  <a:pt x="2874" y="8388"/>
                  <a:pt x="2874" y="8684"/>
                </a:cubicBezTo>
                <a:lnTo>
                  <a:pt x="2874" y="13025"/>
                </a:lnTo>
                <a:cubicBezTo>
                  <a:pt x="2874" y="13321"/>
                  <a:pt x="3070" y="13559"/>
                  <a:pt x="3313" y="13559"/>
                </a:cubicBezTo>
                <a:lnTo>
                  <a:pt x="6841" y="13559"/>
                </a:lnTo>
                <a:cubicBezTo>
                  <a:pt x="7084" y="13559"/>
                  <a:pt x="7280" y="13321"/>
                  <a:pt x="7280" y="13025"/>
                </a:cubicBezTo>
                <a:lnTo>
                  <a:pt x="7280" y="8684"/>
                </a:lnTo>
                <a:cubicBezTo>
                  <a:pt x="7280" y="8388"/>
                  <a:pt x="7084" y="8150"/>
                  <a:pt x="6841" y="8150"/>
                </a:cubicBezTo>
                <a:lnTo>
                  <a:pt x="3313" y="8150"/>
                </a:lnTo>
                <a:close/>
                <a:moveTo>
                  <a:pt x="9061" y="8150"/>
                </a:moveTo>
                <a:cubicBezTo>
                  <a:pt x="8817" y="8150"/>
                  <a:pt x="8622" y="8388"/>
                  <a:pt x="8622" y="8684"/>
                </a:cubicBezTo>
                <a:lnTo>
                  <a:pt x="8622" y="13025"/>
                </a:lnTo>
                <a:cubicBezTo>
                  <a:pt x="8622" y="13321"/>
                  <a:pt x="8817" y="13559"/>
                  <a:pt x="9061" y="13559"/>
                </a:cubicBezTo>
                <a:lnTo>
                  <a:pt x="12589" y="13559"/>
                </a:lnTo>
                <a:cubicBezTo>
                  <a:pt x="12832" y="13559"/>
                  <a:pt x="13028" y="13321"/>
                  <a:pt x="13028" y="13025"/>
                </a:cubicBezTo>
                <a:lnTo>
                  <a:pt x="13028" y="8684"/>
                </a:lnTo>
                <a:cubicBezTo>
                  <a:pt x="13028" y="8388"/>
                  <a:pt x="12832" y="8150"/>
                  <a:pt x="12589" y="8150"/>
                </a:cubicBezTo>
                <a:lnTo>
                  <a:pt x="9061" y="8150"/>
                </a:lnTo>
                <a:close/>
                <a:moveTo>
                  <a:pt x="14649" y="8150"/>
                </a:moveTo>
                <a:cubicBezTo>
                  <a:pt x="14406" y="8150"/>
                  <a:pt x="14210" y="8388"/>
                  <a:pt x="14210" y="8684"/>
                </a:cubicBezTo>
                <a:lnTo>
                  <a:pt x="14210" y="13025"/>
                </a:lnTo>
                <a:cubicBezTo>
                  <a:pt x="14210" y="13321"/>
                  <a:pt x="14406" y="13559"/>
                  <a:pt x="14649" y="13559"/>
                </a:cubicBezTo>
                <a:lnTo>
                  <a:pt x="18177" y="13559"/>
                </a:lnTo>
                <a:cubicBezTo>
                  <a:pt x="18420" y="13559"/>
                  <a:pt x="18616" y="13321"/>
                  <a:pt x="18616" y="13025"/>
                </a:cubicBezTo>
                <a:lnTo>
                  <a:pt x="18616" y="8684"/>
                </a:lnTo>
                <a:cubicBezTo>
                  <a:pt x="18616" y="8388"/>
                  <a:pt x="18420" y="8150"/>
                  <a:pt x="18177" y="8150"/>
                </a:cubicBezTo>
                <a:lnTo>
                  <a:pt x="14649" y="8150"/>
                </a:lnTo>
                <a:close/>
                <a:moveTo>
                  <a:pt x="3757" y="9223"/>
                </a:moveTo>
                <a:lnTo>
                  <a:pt x="6402" y="9223"/>
                </a:lnTo>
                <a:cubicBezTo>
                  <a:pt x="6402" y="9223"/>
                  <a:pt x="6402" y="12492"/>
                  <a:pt x="6402" y="12492"/>
                </a:cubicBezTo>
                <a:lnTo>
                  <a:pt x="3757" y="12492"/>
                </a:lnTo>
                <a:lnTo>
                  <a:pt x="3757" y="9223"/>
                </a:lnTo>
                <a:close/>
                <a:moveTo>
                  <a:pt x="9505" y="9223"/>
                </a:moveTo>
                <a:lnTo>
                  <a:pt x="12145" y="9223"/>
                </a:lnTo>
                <a:lnTo>
                  <a:pt x="12145" y="12492"/>
                </a:lnTo>
                <a:lnTo>
                  <a:pt x="9505" y="12492"/>
                </a:lnTo>
                <a:cubicBezTo>
                  <a:pt x="9505" y="12492"/>
                  <a:pt x="9505" y="9223"/>
                  <a:pt x="9505" y="9223"/>
                </a:cubicBezTo>
                <a:close/>
                <a:moveTo>
                  <a:pt x="15094" y="9223"/>
                </a:moveTo>
                <a:lnTo>
                  <a:pt x="17738" y="9223"/>
                </a:lnTo>
                <a:lnTo>
                  <a:pt x="17738" y="12492"/>
                </a:lnTo>
                <a:lnTo>
                  <a:pt x="15094" y="12492"/>
                </a:lnTo>
                <a:cubicBezTo>
                  <a:pt x="15094" y="12492"/>
                  <a:pt x="15094" y="9223"/>
                  <a:pt x="15094" y="9223"/>
                </a:cubicBezTo>
                <a:close/>
                <a:moveTo>
                  <a:pt x="3313" y="14942"/>
                </a:moveTo>
                <a:cubicBezTo>
                  <a:pt x="3070" y="14942"/>
                  <a:pt x="2874" y="15179"/>
                  <a:pt x="2874" y="15475"/>
                </a:cubicBezTo>
                <a:cubicBezTo>
                  <a:pt x="2874" y="15771"/>
                  <a:pt x="3070" y="16015"/>
                  <a:pt x="3313" y="16015"/>
                </a:cubicBezTo>
                <a:lnTo>
                  <a:pt x="6841" y="16015"/>
                </a:lnTo>
                <a:cubicBezTo>
                  <a:pt x="7084" y="16015"/>
                  <a:pt x="7280" y="15771"/>
                  <a:pt x="7280" y="15475"/>
                </a:cubicBezTo>
                <a:cubicBezTo>
                  <a:pt x="7280" y="15180"/>
                  <a:pt x="7084" y="14942"/>
                  <a:pt x="6841" y="14942"/>
                </a:cubicBezTo>
                <a:lnTo>
                  <a:pt x="3313" y="14942"/>
                </a:lnTo>
                <a:close/>
                <a:moveTo>
                  <a:pt x="9061" y="14942"/>
                </a:moveTo>
                <a:cubicBezTo>
                  <a:pt x="8818" y="14942"/>
                  <a:pt x="8622" y="15179"/>
                  <a:pt x="8622" y="15475"/>
                </a:cubicBezTo>
                <a:cubicBezTo>
                  <a:pt x="8622" y="15771"/>
                  <a:pt x="8818" y="16015"/>
                  <a:pt x="9061" y="16015"/>
                </a:cubicBezTo>
                <a:lnTo>
                  <a:pt x="12589" y="16015"/>
                </a:lnTo>
                <a:cubicBezTo>
                  <a:pt x="12832" y="16015"/>
                  <a:pt x="13028" y="15771"/>
                  <a:pt x="13028" y="15475"/>
                </a:cubicBezTo>
                <a:cubicBezTo>
                  <a:pt x="13028" y="15180"/>
                  <a:pt x="12832" y="14942"/>
                  <a:pt x="12589" y="14942"/>
                </a:cubicBezTo>
                <a:lnTo>
                  <a:pt x="9061" y="14942"/>
                </a:lnTo>
                <a:close/>
                <a:moveTo>
                  <a:pt x="14649" y="14942"/>
                </a:moveTo>
                <a:cubicBezTo>
                  <a:pt x="14406" y="14942"/>
                  <a:pt x="14210" y="15179"/>
                  <a:pt x="14210" y="15475"/>
                </a:cubicBezTo>
                <a:cubicBezTo>
                  <a:pt x="14210" y="15771"/>
                  <a:pt x="14406" y="16015"/>
                  <a:pt x="14649" y="16015"/>
                </a:cubicBezTo>
                <a:lnTo>
                  <a:pt x="18177" y="16015"/>
                </a:lnTo>
                <a:cubicBezTo>
                  <a:pt x="18421" y="16015"/>
                  <a:pt x="18616" y="15771"/>
                  <a:pt x="18616" y="15475"/>
                </a:cubicBezTo>
                <a:cubicBezTo>
                  <a:pt x="18616" y="15180"/>
                  <a:pt x="18421" y="14942"/>
                  <a:pt x="18177" y="14942"/>
                </a:cubicBezTo>
                <a:lnTo>
                  <a:pt x="14649" y="14942"/>
                </a:lnTo>
                <a:close/>
                <a:moveTo>
                  <a:pt x="3313" y="16882"/>
                </a:moveTo>
                <a:cubicBezTo>
                  <a:pt x="3070" y="16882"/>
                  <a:pt x="2874" y="17120"/>
                  <a:pt x="2874" y="17416"/>
                </a:cubicBezTo>
                <a:cubicBezTo>
                  <a:pt x="2874" y="17712"/>
                  <a:pt x="3070" y="17956"/>
                  <a:pt x="3313" y="17956"/>
                </a:cubicBezTo>
                <a:lnTo>
                  <a:pt x="6841" y="17956"/>
                </a:lnTo>
                <a:cubicBezTo>
                  <a:pt x="7084" y="17956"/>
                  <a:pt x="7280" y="17712"/>
                  <a:pt x="7280" y="17416"/>
                </a:cubicBezTo>
                <a:cubicBezTo>
                  <a:pt x="7280" y="17120"/>
                  <a:pt x="7084" y="16882"/>
                  <a:pt x="6841" y="16882"/>
                </a:cubicBezTo>
                <a:lnTo>
                  <a:pt x="3313" y="16882"/>
                </a:lnTo>
                <a:close/>
                <a:moveTo>
                  <a:pt x="9061" y="16882"/>
                </a:moveTo>
                <a:cubicBezTo>
                  <a:pt x="8818" y="16882"/>
                  <a:pt x="8622" y="17120"/>
                  <a:pt x="8622" y="17416"/>
                </a:cubicBezTo>
                <a:cubicBezTo>
                  <a:pt x="8622" y="17712"/>
                  <a:pt x="8818" y="17956"/>
                  <a:pt x="9061" y="17956"/>
                </a:cubicBezTo>
                <a:lnTo>
                  <a:pt x="12589" y="17956"/>
                </a:lnTo>
                <a:cubicBezTo>
                  <a:pt x="12832" y="17956"/>
                  <a:pt x="13028" y="17712"/>
                  <a:pt x="13028" y="17416"/>
                </a:cubicBezTo>
                <a:cubicBezTo>
                  <a:pt x="13028" y="17120"/>
                  <a:pt x="12832" y="16882"/>
                  <a:pt x="12589" y="16882"/>
                </a:cubicBezTo>
                <a:lnTo>
                  <a:pt x="9061" y="16882"/>
                </a:lnTo>
                <a:close/>
                <a:moveTo>
                  <a:pt x="14649" y="16882"/>
                </a:moveTo>
                <a:cubicBezTo>
                  <a:pt x="14406" y="16882"/>
                  <a:pt x="14210" y="17120"/>
                  <a:pt x="14210" y="17416"/>
                </a:cubicBezTo>
                <a:cubicBezTo>
                  <a:pt x="14210" y="17712"/>
                  <a:pt x="14406" y="17956"/>
                  <a:pt x="14649" y="17956"/>
                </a:cubicBezTo>
                <a:lnTo>
                  <a:pt x="18177" y="17956"/>
                </a:lnTo>
                <a:cubicBezTo>
                  <a:pt x="18421" y="17956"/>
                  <a:pt x="18616" y="17712"/>
                  <a:pt x="18616" y="17416"/>
                </a:cubicBezTo>
                <a:cubicBezTo>
                  <a:pt x="18616" y="17120"/>
                  <a:pt x="18421" y="16882"/>
                  <a:pt x="18177" y="16882"/>
                </a:cubicBezTo>
                <a:lnTo>
                  <a:pt x="14649" y="1688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7B5658D1-658B-4709-ACD3-05A4C603A93B}"/>
              </a:ext>
            </a:extLst>
          </p:cNvPr>
          <p:cNvSpPr/>
          <p:nvPr/>
        </p:nvSpPr>
        <p:spPr>
          <a:xfrm>
            <a:off x="6076631" y="916445"/>
            <a:ext cx="835736" cy="629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656" y="0"/>
                </a:moveTo>
                <a:cubicBezTo>
                  <a:pt x="743" y="0"/>
                  <a:pt x="0" y="744"/>
                  <a:pt x="0" y="1657"/>
                </a:cubicBezTo>
                <a:lnTo>
                  <a:pt x="0" y="19943"/>
                </a:lnTo>
                <a:cubicBezTo>
                  <a:pt x="0" y="20856"/>
                  <a:pt x="743" y="21600"/>
                  <a:pt x="1656" y="21600"/>
                </a:cubicBezTo>
                <a:lnTo>
                  <a:pt x="12001" y="21600"/>
                </a:lnTo>
                <a:cubicBezTo>
                  <a:pt x="12914" y="21600"/>
                  <a:pt x="13657" y="20856"/>
                  <a:pt x="13657" y="19943"/>
                </a:cubicBezTo>
                <a:lnTo>
                  <a:pt x="13657" y="14737"/>
                </a:lnTo>
                <a:lnTo>
                  <a:pt x="18568" y="14040"/>
                </a:lnTo>
                <a:cubicBezTo>
                  <a:pt x="18706" y="14021"/>
                  <a:pt x="18826" y="13932"/>
                  <a:pt x="18887" y="13806"/>
                </a:cubicBezTo>
                <a:cubicBezTo>
                  <a:pt x="18949" y="13680"/>
                  <a:pt x="18943" y="13531"/>
                  <a:pt x="18873" y="13410"/>
                </a:cubicBezTo>
                <a:lnTo>
                  <a:pt x="17322" y="10721"/>
                </a:lnTo>
                <a:cubicBezTo>
                  <a:pt x="17958" y="10132"/>
                  <a:pt x="18127" y="9159"/>
                  <a:pt x="17675" y="8376"/>
                </a:cubicBezTo>
                <a:cubicBezTo>
                  <a:pt x="17421" y="7936"/>
                  <a:pt x="17011" y="7624"/>
                  <a:pt x="16521" y="7493"/>
                </a:cubicBezTo>
                <a:cubicBezTo>
                  <a:pt x="16169" y="7399"/>
                  <a:pt x="15810" y="7406"/>
                  <a:pt x="15471" y="7512"/>
                </a:cubicBezTo>
                <a:lnTo>
                  <a:pt x="13920" y="4823"/>
                </a:lnTo>
                <a:cubicBezTo>
                  <a:pt x="13850" y="4702"/>
                  <a:pt x="13725" y="4623"/>
                  <a:pt x="13586" y="4613"/>
                </a:cubicBezTo>
                <a:cubicBezTo>
                  <a:pt x="13446" y="4603"/>
                  <a:pt x="13309" y="4665"/>
                  <a:pt x="13223" y="4776"/>
                </a:cubicBezTo>
                <a:lnTo>
                  <a:pt x="8394" y="10946"/>
                </a:lnTo>
                <a:lnTo>
                  <a:pt x="6366" y="12116"/>
                </a:lnTo>
                <a:cubicBezTo>
                  <a:pt x="5210" y="12784"/>
                  <a:pt x="4815" y="14268"/>
                  <a:pt x="5483" y="15425"/>
                </a:cubicBezTo>
                <a:cubicBezTo>
                  <a:pt x="5806" y="15986"/>
                  <a:pt x="6328" y="16385"/>
                  <a:pt x="6953" y="16552"/>
                </a:cubicBezTo>
                <a:cubicBezTo>
                  <a:pt x="7161" y="16608"/>
                  <a:pt x="7372" y="16638"/>
                  <a:pt x="7583" y="16638"/>
                </a:cubicBezTo>
                <a:cubicBezTo>
                  <a:pt x="8002" y="16638"/>
                  <a:pt x="8417" y="16529"/>
                  <a:pt x="8790" y="16313"/>
                </a:cubicBezTo>
                <a:lnTo>
                  <a:pt x="9029" y="16170"/>
                </a:lnTo>
                <a:lnTo>
                  <a:pt x="9873" y="17631"/>
                </a:lnTo>
                <a:lnTo>
                  <a:pt x="845" y="17631"/>
                </a:lnTo>
                <a:lnTo>
                  <a:pt x="845" y="3543"/>
                </a:lnTo>
                <a:lnTo>
                  <a:pt x="12813" y="3543"/>
                </a:lnTo>
                <a:lnTo>
                  <a:pt x="12813" y="3672"/>
                </a:lnTo>
                <a:cubicBezTo>
                  <a:pt x="12813" y="3905"/>
                  <a:pt x="13005" y="4093"/>
                  <a:pt x="13237" y="4093"/>
                </a:cubicBezTo>
                <a:cubicBezTo>
                  <a:pt x="13470" y="4093"/>
                  <a:pt x="13657" y="3905"/>
                  <a:pt x="13657" y="3672"/>
                </a:cubicBezTo>
                <a:lnTo>
                  <a:pt x="13657" y="1657"/>
                </a:lnTo>
                <a:cubicBezTo>
                  <a:pt x="13657" y="744"/>
                  <a:pt x="12914" y="0"/>
                  <a:pt x="12001" y="0"/>
                </a:cubicBezTo>
                <a:lnTo>
                  <a:pt x="1656" y="0"/>
                </a:lnTo>
                <a:close/>
                <a:moveTo>
                  <a:pt x="1656" y="845"/>
                </a:moveTo>
                <a:lnTo>
                  <a:pt x="12001" y="845"/>
                </a:lnTo>
                <a:cubicBezTo>
                  <a:pt x="12449" y="845"/>
                  <a:pt x="12813" y="1209"/>
                  <a:pt x="12813" y="1657"/>
                </a:cubicBezTo>
                <a:lnTo>
                  <a:pt x="12813" y="2698"/>
                </a:lnTo>
                <a:lnTo>
                  <a:pt x="845" y="2698"/>
                </a:lnTo>
                <a:cubicBezTo>
                  <a:pt x="845" y="2698"/>
                  <a:pt x="845" y="1657"/>
                  <a:pt x="845" y="1657"/>
                </a:cubicBezTo>
                <a:cubicBezTo>
                  <a:pt x="845" y="1209"/>
                  <a:pt x="1208" y="845"/>
                  <a:pt x="1656" y="845"/>
                </a:cubicBezTo>
                <a:close/>
                <a:moveTo>
                  <a:pt x="5306" y="1223"/>
                </a:moveTo>
                <a:cubicBezTo>
                  <a:pt x="5074" y="1223"/>
                  <a:pt x="4886" y="1410"/>
                  <a:pt x="4886" y="1643"/>
                </a:cubicBezTo>
                <a:cubicBezTo>
                  <a:pt x="4886" y="1876"/>
                  <a:pt x="5074" y="2068"/>
                  <a:pt x="5306" y="2068"/>
                </a:cubicBezTo>
                <a:lnTo>
                  <a:pt x="8341" y="2068"/>
                </a:lnTo>
                <a:cubicBezTo>
                  <a:pt x="8574" y="2068"/>
                  <a:pt x="8766" y="1876"/>
                  <a:pt x="8766" y="1643"/>
                </a:cubicBezTo>
                <a:cubicBezTo>
                  <a:pt x="8766" y="1410"/>
                  <a:pt x="8574" y="1223"/>
                  <a:pt x="8341" y="1223"/>
                </a:cubicBezTo>
                <a:lnTo>
                  <a:pt x="5306" y="1223"/>
                </a:lnTo>
                <a:close/>
                <a:moveTo>
                  <a:pt x="17628" y="4293"/>
                </a:moveTo>
                <a:cubicBezTo>
                  <a:pt x="17403" y="4233"/>
                  <a:pt x="17173" y="4364"/>
                  <a:pt x="17112" y="4589"/>
                </a:cubicBezTo>
                <a:lnTo>
                  <a:pt x="16812" y="5716"/>
                </a:lnTo>
                <a:cubicBezTo>
                  <a:pt x="16751" y="5941"/>
                  <a:pt x="16887" y="6172"/>
                  <a:pt x="17112" y="6232"/>
                </a:cubicBezTo>
                <a:cubicBezTo>
                  <a:pt x="17149" y="6242"/>
                  <a:pt x="17181" y="6246"/>
                  <a:pt x="17217" y="6246"/>
                </a:cubicBezTo>
                <a:cubicBezTo>
                  <a:pt x="17403" y="6246"/>
                  <a:pt x="17577" y="6125"/>
                  <a:pt x="17628" y="5936"/>
                </a:cubicBezTo>
                <a:lnTo>
                  <a:pt x="17928" y="4809"/>
                </a:lnTo>
                <a:cubicBezTo>
                  <a:pt x="17988" y="4584"/>
                  <a:pt x="17853" y="4353"/>
                  <a:pt x="17628" y="4293"/>
                </a:cubicBezTo>
                <a:close/>
                <a:moveTo>
                  <a:pt x="2100" y="4737"/>
                </a:moveTo>
                <a:cubicBezTo>
                  <a:pt x="1867" y="4737"/>
                  <a:pt x="1680" y="4925"/>
                  <a:pt x="1680" y="5158"/>
                </a:cubicBezTo>
                <a:cubicBezTo>
                  <a:pt x="1680" y="5391"/>
                  <a:pt x="1867" y="5583"/>
                  <a:pt x="2100" y="5583"/>
                </a:cubicBezTo>
                <a:lnTo>
                  <a:pt x="7917" y="5583"/>
                </a:lnTo>
                <a:cubicBezTo>
                  <a:pt x="8149" y="5583"/>
                  <a:pt x="8341" y="5391"/>
                  <a:pt x="8341" y="5158"/>
                </a:cubicBezTo>
                <a:cubicBezTo>
                  <a:pt x="8341" y="4925"/>
                  <a:pt x="8149" y="4737"/>
                  <a:pt x="7917" y="4737"/>
                </a:cubicBezTo>
                <a:lnTo>
                  <a:pt x="2100" y="4737"/>
                </a:lnTo>
                <a:close/>
                <a:moveTo>
                  <a:pt x="13500" y="5788"/>
                </a:moveTo>
                <a:lnTo>
                  <a:pt x="17833" y="13290"/>
                </a:lnTo>
                <a:cubicBezTo>
                  <a:pt x="17833" y="13290"/>
                  <a:pt x="16721" y="13448"/>
                  <a:pt x="16721" y="13448"/>
                </a:cubicBezTo>
                <a:lnTo>
                  <a:pt x="12808" y="6672"/>
                </a:lnTo>
                <a:lnTo>
                  <a:pt x="13500" y="5788"/>
                </a:lnTo>
                <a:close/>
                <a:moveTo>
                  <a:pt x="21226" y="5974"/>
                </a:moveTo>
                <a:cubicBezTo>
                  <a:pt x="21122" y="5946"/>
                  <a:pt x="21007" y="5959"/>
                  <a:pt x="20906" y="6017"/>
                </a:cubicBezTo>
                <a:lnTo>
                  <a:pt x="18840" y="7211"/>
                </a:lnTo>
                <a:cubicBezTo>
                  <a:pt x="18638" y="7328"/>
                  <a:pt x="18571" y="7587"/>
                  <a:pt x="18687" y="7789"/>
                </a:cubicBezTo>
                <a:cubicBezTo>
                  <a:pt x="18765" y="7924"/>
                  <a:pt x="18904" y="7999"/>
                  <a:pt x="19050" y="7999"/>
                </a:cubicBezTo>
                <a:cubicBezTo>
                  <a:pt x="19121" y="7999"/>
                  <a:pt x="19193" y="7980"/>
                  <a:pt x="19260" y="7942"/>
                </a:cubicBezTo>
                <a:lnTo>
                  <a:pt x="21331" y="6748"/>
                </a:lnTo>
                <a:cubicBezTo>
                  <a:pt x="21532" y="6631"/>
                  <a:pt x="21600" y="6372"/>
                  <a:pt x="21483" y="6170"/>
                </a:cubicBezTo>
                <a:cubicBezTo>
                  <a:pt x="21425" y="6069"/>
                  <a:pt x="21330" y="6002"/>
                  <a:pt x="21226" y="5974"/>
                </a:cubicBezTo>
                <a:close/>
                <a:moveTo>
                  <a:pt x="2100" y="6724"/>
                </a:moveTo>
                <a:cubicBezTo>
                  <a:pt x="1867" y="6724"/>
                  <a:pt x="1680" y="6911"/>
                  <a:pt x="1680" y="7144"/>
                </a:cubicBezTo>
                <a:cubicBezTo>
                  <a:pt x="1680" y="7377"/>
                  <a:pt x="1867" y="7569"/>
                  <a:pt x="2100" y="7569"/>
                </a:cubicBezTo>
                <a:lnTo>
                  <a:pt x="6175" y="7569"/>
                </a:lnTo>
                <a:cubicBezTo>
                  <a:pt x="6408" y="7569"/>
                  <a:pt x="6595" y="7377"/>
                  <a:pt x="6595" y="7144"/>
                </a:cubicBezTo>
                <a:cubicBezTo>
                  <a:pt x="6595" y="6911"/>
                  <a:pt x="6408" y="6724"/>
                  <a:pt x="6175" y="6724"/>
                </a:cubicBezTo>
                <a:lnTo>
                  <a:pt x="2100" y="6724"/>
                </a:lnTo>
                <a:close/>
                <a:moveTo>
                  <a:pt x="7902" y="6724"/>
                </a:moveTo>
                <a:cubicBezTo>
                  <a:pt x="7791" y="6724"/>
                  <a:pt x="7685" y="6769"/>
                  <a:pt x="7607" y="6848"/>
                </a:cubicBezTo>
                <a:cubicBezTo>
                  <a:pt x="7528" y="6927"/>
                  <a:pt x="7482" y="7033"/>
                  <a:pt x="7482" y="7144"/>
                </a:cubicBezTo>
                <a:cubicBezTo>
                  <a:pt x="7482" y="7255"/>
                  <a:pt x="7528" y="7367"/>
                  <a:pt x="7607" y="7445"/>
                </a:cubicBezTo>
                <a:cubicBezTo>
                  <a:pt x="7685" y="7524"/>
                  <a:pt x="7791" y="7569"/>
                  <a:pt x="7902" y="7569"/>
                </a:cubicBezTo>
                <a:cubicBezTo>
                  <a:pt x="8013" y="7569"/>
                  <a:pt x="8125" y="7524"/>
                  <a:pt x="8203" y="7445"/>
                </a:cubicBezTo>
                <a:cubicBezTo>
                  <a:pt x="8281" y="7367"/>
                  <a:pt x="8327" y="7255"/>
                  <a:pt x="8327" y="7144"/>
                </a:cubicBezTo>
                <a:cubicBezTo>
                  <a:pt x="8327" y="7033"/>
                  <a:pt x="8281" y="6927"/>
                  <a:pt x="8203" y="6848"/>
                </a:cubicBezTo>
                <a:cubicBezTo>
                  <a:pt x="8125" y="6769"/>
                  <a:pt x="8013" y="6724"/>
                  <a:pt x="7902" y="6724"/>
                </a:cubicBezTo>
                <a:close/>
                <a:moveTo>
                  <a:pt x="12250" y="7388"/>
                </a:moveTo>
                <a:lnTo>
                  <a:pt x="15819" y="13577"/>
                </a:lnTo>
                <a:cubicBezTo>
                  <a:pt x="15819" y="13577"/>
                  <a:pt x="10899" y="14279"/>
                  <a:pt x="10899" y="14279"/>
                </a:cubicBezTo>
                <a:lnTo>
                  <a:pt x="9181" y="11304"/>
                </a:lnTo>
                <a:lnTo>
                  <a:pt x="12250" y="7388"/>
                </a:lnTo>
                <a:close/>
                <a:moveTo>
                  <a:pt x="15910" y="8276"/>
                </a:moveTo>
                <a:cubicBezTo>
                  <a:pt x="16040" y="8261"/>
                  <a:pt x="16175" y="8270"/>
                  <a:pt x="16306" y="8305"/>
                </a:cubicBezTo>
                <a:cubicBezTo>
                  <a:pt x="16578" y="8378"/>
                  <a:pt x="16804" y="8552"/>
                  <a:pt x="16945" y="8797"/>
                </a:cubicBezTo>
                <a:cubicBezTo>
                  <a:pt x="17162" y="9172"/>
                  <a:pt x="17120" y="9629"/>
                  <a:pt x="16878" y="9957"/>
                </a:cubicBezTo>
                <a:lnTo>
                  <a:pt x="15910" y="8276"/>
                </a:lnTo>
                <a:close/>
                <a:moveTo>
                  <a:pt x="2100" y="8711"/>
                </a:moveTo>
                <a:cubicBezTo>
                  <a:pt x="1867" y="8711"/>
                  <a:pt x="1680" y="8898"/>
                  <a:pt x="1680" y="9131"/>
                </a:cubicBezTo>
                <a:cubicBezTo>
                  <a:pt x="1680" y="9364"/>
                  <a:pt x="1867" y="9556"/>
                  <a:pt x="2100" y="9556"/>
                </a:cubicBezTo>
                <a:lnTo>
                  <a:pt x="2119" y="9556"/>
                </a:lnTo>
                <a:cubicBezTo>
                  <a:pt x="2352" y="9556"/>
                  <a:pt x="2543" y="9364"/>
                  <a:pt x="2543" y="9131"/>
                </a:cubicBezTo>
                <a:cubicBezTo>
                  <a:pt x="2543" y="8898"/>
                  <a:pt x="2352" y="8711"/>
                  <a:pt x="2119" y="8711"/>
                </a:cubicBezTo>
                <a:lnTo>
                  <a:pt x="2100" y="8711"/>
                </a:lnTo>
                <a:close/>
                <a:moveTo>
                  <a:pt x="3779" y="8711"/>
                </a:moveTo>
                <a:cubicBezTo>
                  <a:pt x="3547" y="8711"/>
                  <a:pt x="3359" y="8898"/>
                  <a:pt x="3359" y="9131"/>
                </a:cubicBezTo>
                <a:cubicBezTo>
                  <a:pt x="3359" y="9364"/>
                  <a:pt x="3547" y="9556"/>
                  <a:pt x="3779" y="9556"/>
                </a:cubicBezTo>
                <a:lnTo>
                  <a:pt x="6977" y="9556"/>
                </a:lnTo>
                <a:cubicBezTo>
                  <a:pt x="7209" y="9556"/>
                  <a:pt x="7397" y="9364"/>
                  <a:pt x="7397" y="9131"/>
                </a:cubicBezTo>
                <a:cubicBezTo>
                  <a:pt x="7397" y="8898"/>
                  <a:pt x="7209" y="8711"/>
                  <a:pt x="6977" y="8711"/>
                </a:cubicBezTo>
                <a:lnTo>
                  <a:pt x="3779" y="8711"/>
                </a:lnTo>
                <a:close/>
                <a:moveTo>
                  <a:pt x="19770" y="9489"/>
                </a:moveTo>
                <a:cubicBezTo>
                  <a:pt x="19545" y="9429"/>
                  <a:pt x="19315" y="9560"/>
                  <a:pt x="19255" y="9785"/>
                </a:cubicBezTo>
                <a:cubicBezTo>
                  <a:pt x="19195" y="10010"/>
                  <a:pt x="19326" y="10246"/>
                  <a:pt x="19551" y="10306"/>
                </a:cubicBezTo>
                <a:lnTo>
                  <a:pt x="20715" y="10616"/>
                </a:lnTo>
                <a:cubicBezTo>
                  <a:pt x="20752" y="10626"/>
                  <a:pt x="20789" y="10630"/>
                  <a:pt x="20825" y="10630"/>
                </a:cubicBezTo>
                <a:cubicBezTo>
                  <a:pt x="21011" y="10630"/>
                  <a:pt x="21180" y="10504"/>
                  <a:pt x="21230" y="10315"/>
                </a:cubicBezTo>
                <a:cubicBezTo>
                  <a:pt x="21291" y="10090"/>
                  <a:pt x="21159" y="9860"/>
                  <a:pt x="20935" y="9800"/>
                </a:cubicBezTo>
                <a:lnTo>
                  <a:pt x="19770" y="9489"/>
                </a:lnTo>
                <a:close/>
                <a:moveTo>
                  <a:pt x="8523" y="11843"/>
                </a:moveTo>
                <a:lnTo>
                  <a:pt x="10097" y="14580"/>
                </a:lnTo>
                <a:cubicBezTo>
                  <a:pt x="10097" y="14580"/>
                  <a:pt x="8370" y="15583"/>
                  <a:pt x="8370" y="15583"/>
                </a:cubicBezTo>
                <a:cubicBezTo>
                  <a:pt x="8005" y="15793"/>
                  <a:pt x="7579" y="15849"/>
                  <a:pt x="7172" y="15740"/>
                </a:cubicBezTo>
                <a:cubicBezTo>
                  <a:pt x="6765" y="15631"/>
                  <a:pt x="6424" y="15366"/>
                  <a:pt x="6213" y="15000"/>
                </a:cubicBezTo>
                <a:cubicBezTo>
                  <a:pt x="5778" y="14246"/>
                  <a:pt x="6037" y="13282"/>
                  <a:pt x="6791" y="12846"/>
                </a:cubicBezTo>
                <a:lnTo>
                  <a:pt x="8523" y="11843"/>
                </a:lnTo>
                <a:close/>
                <a:moveTo>
                  <a:pt x="12813" y="14857"/>
                </a:moveTo>
                <a:cubicBezTo>
                  <a:pt x="12813" y="14857"/>
                  <a:pt x="12813" y="17631"/>
                  <a:pt x="12813" y="17631"/>
                </a:cubicBezTo>
                <a:lnTo>
                  <a:pt x="12173" y="17631"/>
                </a:lnTo>
                <a:lnTo>
                  <a:pt x="12302" y="17555"/>
                </a:lnTo>
                <a:cubicBezTo>
                  <a:pt x="12504" y="17439"/>
                  <a:pt x="12576" y="17184"/>
                  <a:pt x="12460" y="16982"/>
                </a:cubicBezTo>
                <a:lnTo>
                  <a:pt x="11353" y="15067"/>
                </a:lnTo>
                <a:lnTo>
                  <a:pt x="12813" y="14857"/>
                </a:lnTo>
                <a:close/>
                <a:moveTo>
                  <a:pt x="10522" y="15311"/>
                </a:moveTo>
                <a:lnTo>
                  <a:pt x="11515" y="17035"/>
                </a:lnTo>
                <a:lnTo>
                  <a:pt x="10756" y="17474"/>
                </a:lnTo>
                <a:cubicBezTo>
                  <a:pt x="10756" y="17474"/>
                  <a:pt x="9759" y="15750"/>
                  <a:pt x="9759" y="15750"/>
                </a:cubicBezTo>
                <a:lnTo>
                  <a:pt x="10522" y="15311"/>
                </a:lnTo>
                <a:close/>
                <a:moveTo>
                  <a:pt x="845" y="18472"/>
                </a:moveTo>
                <a:lnTo>
                  <a:pt x="12813" y="18472"/>
                </a:lnTo>
                <a:cubicBezTo>
                  <a:pt x="12813" y="18472"/>
                  <a:pt x="12813" y="19943"/>
                  <a:pt x="12813" y="19943"/>
                </a:cubicBezTo>
                <a:cubicBezTo>
                  <a:pt x="12813" y="20391"/>
                  <a:pt x="12449" y="20755"/>
                  <a:pt x="12001" y="20755"/>
                </a:cubicBezTo>
                <a:lnTo>
                  <a:pt x="1656" y="20755"/>
                </a:lnTo>
                <a:cubicBezTo>
                  <a:pt x="1208" y="20755"/>
                  <a:pt x="845" y="20391"/>
                  <a:pt x="845" y="19943"/>
                </a:cubicBezTo>
                <a:lnTo>
                  <a:pt x="845" y="18472"/>
                </a:lnTo>
                <a:close/>
                <a:moveTo>
                  <a:pt x="6681" y="19102"/>
                </a:moveTo>
                <a:cubicBezTo>
                  <a:pt x="6570" y="19102"/>
                  <a:pt x="6463" y="19148"/>
                  <a:pt x="6385" y="19227"/>
                </a:cubicBezTo>
                <a:cubicBezTo>
                  <a:pt x="6307" y="19305"/>
                  <a:pt x="6261" y="19412"/>
                  <a:pt x="6261" y="19523"/>
                </a:cubicBezTo>
                <a:cubicBezTo>
                  <a:pt x="6261" y="19634"/>
                  <a:pt x="6307" y="19745"/>
                  <a:pt x="6385" y="19823"/>
                </a:cubicBezTo>
                <a:cubicBezTo>
                  <a:pt x="6463" y="19902"/>
                  <a:pt x="6570" y="19948"/>
                  <a:pt x="6681" y="19948"/>
                </a:cubicBezTo>
                <a:cubicBezTo>
                  <a:pt x="6792" y="19948"/>
                  <a:pt x="6903" y="19902"/>
                  <a:pt x="6981" y="19823"/>
                </a:cubicBezTo>
                <a:cubicBezTo>
                  <a:pt x="7060" y="19745"/>
                  <a:pt x="7105" y="19634"/>
                  <a:pt x="7105" y="19523"/>
                </a:cubicBezTo>
                <a:cubicBezTo>
                  <a:pt x="7105" y="19411"/>
                  <a:pt x="7060" y="19305"/>
                  <a:pt x="6981" y="19227"/>
                </a:cubicBezTo>
                <a:cubicBezTo>
                  <a:pt x="6903" y="19148"/>
                  <a:pt x="6792" y="19102"/>
                  <a:pt x="6681" y="1910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C643C74E-682B-4568-B9DE-5D3AFA40B32D}"/>
              </a:ext>
            </a:extLst>
          </p:cNvPr>
          <p:cNvSpPr/>
          <p:nvPr/>
        </p:nvSpPr>
        <p:spPr>
          <a:xfrm>
            <a:off x="5945977" y="4100245"/>
            <a:ext cx="731896" cy="518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231" extrusionOk="0">
                <a:moveTo>
                  <a:pt x="1728" y="5"/>
                </a:moveTo>
                <a:cubicBezTo>
                  <a:pt x="1654" y="15"/>
                  <a:pt x="1583" y="47"/>
                  <a:pt x="1526" y="103"/>
                </a:cubicBezTo>
                <a:lnTo>
                  <a:pt x="108" y="1518"/>
                </a:lnTo>
                <a:cubicBezTo>
                  <a:pt x="-6" y="1630"/>
                  <a:pt x="-33" y="1804"/>
                  <a:pt x="45" y="1944"/>
                </a:cubicBezTo>
                <a:lnTo>
                  <a:pt x="1464" y="4420"/>
                </a:lnTo>
                <a:cubicBezTo>
                  <a:pt x="1512" y="4503"/>
                  <a:pt x="1590" y="4562"/>
                  <a:pt x="1684" y="4585"/>
                </a:cubicBezTo>
                <a:lnTo>
                  <a:pt x="3008" y="4917"/>
                </a:lnTo>
                <a:lnTo>
                  <a:pt x="7546" y="9443"/>
                </a:lnTo>
                <a:lnTo>
                  <a:pt x="8048" y="8942"/>
                </a:lnTo>
                <a:lnTo>
                  <a:pt x="3439" y="4344"/>
                </a:lnTo>
                <a:cubicBezTo>
                  <a:pt x="3393" y="4298"/>
                  <a:pt x="3335" y="4269"/>
                  <a:pt x="3273" y="4254"/>
                </a:cubicBezTo>
                <a:lnTo>
                  <a:pt x="2002" y="3936"/>
                </a:lnTo>
                <a:lnTo>
                  <a:pt x="795" y="1827"/>
                </a:lnTo>
                <a:lnTo>
                  <a:pt x="1832" y="793"/>
                </a:lnTo>
                <a:lnTo>
                  <a:pt x="3946" y="1997"/>
                </a:lnTo>
                <a:lnTo>
                  <a:pt x="4264" y="3264"/>
                </a:lnTo>
                <a:cubicBezTo>
                  <a:pt x="4280" y="3327"/>
                  <a:pt x="4314" y="3385"/>
                  <a:pt x="4359" y="3430"/>
                </a:cubicBezTo>
                <a:lnTo>
                  <a:pt x="8968" y="8029"/>
                </a:lnTo>
                <a:lnTo>
                  <a:pt x="9467" y="7527"/>
                </a:lnTo>
                <a:lnTo>
                  <a:pt x="4929" y="3000"/>
                </a:lnTo>
                <a:lnTo>
                  <a:pt x="4601" y="1684"/>
                </a:lnTo>
                <a:cubicBezTo>
                  <a:pt x="4578" y="1590"/>
                  <a:pt x="4514" y="1508"/>
                  <a:pt x="4431" y="1460"/>
                </a:cubicBezTo>
                <a:lnTo>
                  <a:pt x="1948" y="45"/>
                </a:lnTo>
                <a:cubicBezTo>
                  <a:pt x="1879" y="6"/>
                  <a:pt x="1803" y="-5"/>
                  <a:pt x="1728" y="5"/>
                </a:cubicBezTo>
                <a:close/>
                <a:moveTo>
                  <a:pt x="17196" y="5"/>
                </a:moveTo>
                <a:cubicBezTo>
                  <a:pt x="15225" y="-86"/>
                  <a:pt x="13395" y="1211"/>
                  <a:pt x="12891" y="3193"/>
                </a:cubicBezTo>
                <a:cubicBezTo>
                  <a:pt x="12804" y="3536"/>
                  <a:pt x="12765" y="3890"/>
                  <a:pt x="12766" y="4245"/>
                </a:cubicBezTo>
                <a:cubicBezTo>
                  <a:pt x="12766" y="4523"/>
                  <a:pt x="12794" y="4801"/>
                  <a:pt x="12851" y="5073"/>
                </a:cubicBezTo>
                <a:lnTo>
                  <a:pt x="5086" y="12819"/>
                </a:lnTo>
                <a:cubicBezTo>
                  <a:pt x="4812" y="12763"/>
                  <a:pt x="4534" y="12735"/>
                  <a:pt x="4255" y="12734"/>
                </a:cubicBezTo>
                <a:cubicBezTo>
                  <a:pt x="1906" y="12734"/>
                  <a:pt x="0" y="14635"/>
                  <a:pt x="0" y="16979"/>
                </a:cubicBezTo>
                <a:cubicBezTo>
                  <a:pt x="0" y="19323"/>
                  <a:pt x="1906" y="21219"/>
                  <a:pt x="4255" y="21219"/>
                </a:cubicBezTo>
                <a:cubicBezTo>
                  <a:pt x="6605" y="21219"/>
                  <a:pt x="8511" y="19323"/>
                  <a:pt x="8511" y="16979"/>
                </a:cubicBezTo>
                <a:cubicBezTo>
                  <a:pt x="8510" y="16701"/>
                  <a:pt x="8477" y="16419"/>
                  <a:pt x="8421" y="16146"/>
                </a:cubicBezTo>
                <a:lnTo>
                  <a:pt x="10284" y="14293"/>
                </a:lnTo>
                <a:lnTo>
                  <a:pt x="11096" y="15103"/>
                </a:lnTo>
                <a:cubicBezTo>
                  <a:pt x="11235" y="15241"/>
                  <a:pt x="11456" y="15241"/>
                  <a:pt x="11594" y="15103"/>
                </a:cubicBezTo>
                <a:lnTo>
                  <a:pt x="11774" y="14928"/>
                </a:lnTo>
                <a:cubicBezTo>
                  <a:pt x="11929" y="14774"/>
                  <a:pt x="12179" y="14774"/>
                  <a:pt x="12335" y="14928"/>
                </a:cubicBezTo>
                <a:cubicBezTo>
                  <a:pt x="12490" y="15083"/>
                  <a:pt x="12490" y="15333"/>
                  <a:pt x="12335" y="15488"/>
                </a:cubicBezTo>
                <a:lnTo>
                  <a:pt x="12160" y="15667"/>
                </a:lnTo>
                <a:cubicBezTo>
                  <a:pt x="12021" y="15805"/>
                  <a:pt x="12021" y="16026"/>
                  <a:pt x="12160" y="16164"/>
                </a:cubicBezTo>
                <a:lnTo>
                  <a:pt x="16388" y="20387"/>
                </a:lnTo>
                <a:cubicBezTo>
                  <a:pt x="17500" y="21506"/>
                  <a:pt x="19310" y="21514"/>
                  <a:pt x="20432" y="20404"/>
                </a:cubicBezTo>
                <a:cubicBezTo>
                  <a:pt x="21555" y="19295"/>
                  <a:pt x="21567" y="17485"/>
                  <a:pt x="20455" y="16366"/>
                </a:cubicBezTo>
                <a:cubicBezTo>
                  <a:pt x="20449" y="16360"/>
                  <a:pt x="20438" y="16354"/>
                  <a:pt x="20432" y="16348"/>
                </a:cubicBezTo>
                <a:lnTo>
                  <a:pt x="16204" y="12130"/>
                </a:lnTo>
                <a:cubicBezTo>
                  <a:pt x="16065" y="11992"/>
                  <a:pt x="15844" y="11992"/>
                  <a:pt x="15706" y="12130"/>
                </a:cubicBezTo>
                <a:lnTo>
                  <a:pt x="15526" y="12305"/>
                </a:lnTo>
                <a:cubicBezTo>
                  <a:pt x="15370" y="12459"/>
                  <a:pt x="15121" y="12459"/>
                  <a:pt x="14965" y="12305"/>
                </a:cubicBezTo>
                <a:cubicBezTo>
                  <a:pt x="14810" y="12150"/>
                  <a:pt x="14810" y="11900"/>
                  <a:pt x="14965" y="11745"/>
                </a:cubicBezTo>
                <a:lnTo>
                  <a:pt x="15140" y="11570"/>
                </a:lnTo>
                <a:cubicBezTo>
                  <a:pt x="15279" y="11432"/>
                  <a:pt x="15279" y="11207"/>
                  <a:pt x="15140" y="11069"/>
                </a:cubicBezTo>
                <a:lnTo>
                  <a:pt x="14328" y="10258"/>
                </a:lnTo>
                <a:lnTo>
                  <a:pt x="16186" y="8405"/>
                </a:lnTo>
                <a:cubicBezTo>
                  <a:pt x="16459" y="8461"/>
                  <a:pt x="16737" y="8489"/>
                  <a:pt x="17016" y="8490"/>
                </a:cubicBezTo>
                <a:cubicBezTo>
                  <a:pt x="19358" y="8498"/>
                  <a:pt x="21264" y="6607"/>
                  <a:pt x="21271" y="4272"/>
                </a:cubicBezTo>
                <a:cubicBezTo>
                  <a:pt x="21273" y="3916"/>
                  <a:pt x="21229" y="3564"/>
                  <a:pt x="21141" y="3220"/>
                </a:cubicBezTo>
                <a:cubicBezTo>
                  <a:pt x="21094" y="3030"/>
                  <a:pt x="20900" y="2913"/>
                  <a:pt x="20710" y="2960"/>
                </a:cubicBezTo>
                <a:cubicBezTo>
                  <a:pt x="20648" y="2976"/>
                  <a:pt x="20594" y="3009"/>
                  <a:pt x="20549" y="3054"/>
                </a:cubicBezTo>
                <a:lnTo>
                  <a:pt x="18340" y="5252"/>
                </a:lnTo>
                <a:lnTo>
                  <a:pt x="16590" y="4670"/>
                </a:lnTo>
                <a:lnTo>
                  <a:pt x="16006" y="2924"/>
                </a:lnTo>
                <a:lnTo>
                  <a:pt x="18210" y="726"/>
                </a:lnTo>
                <a:cubicBezTo>
                  <a:pt x="18349" y="587"/>
                  <a:pt x="18349" y="362"/>
                  <a:pt x="18210" y="224"/>
                </a:cubicBezTo>
                <a:cubicBezTo>
                  <a:pt x="18165" y="179"/>
                  <a:pt x="18107" y="146"/>
                  <a:pt x="18044" y="130"/>
                </a:cubicBezTo>
                <a:cubicBezTo>
                  <a:pt x="17760" y="58"/>
                  <a:pt x="17477" y="18"/>
                  <a:pt x="17196" y="5"/>
                </a:cubicBezTo>
                <a:close/>
                <a:moveTo>
                  <a:pt x="17218" y="712"/>
                </a:moveTo>
                <a:lnTo>
                  <a:pt x="15351" y="2579"/>
                </a:lnTo>
                <a:cubicBezTo>
                  <a:pt x="15256" y="2674"/>
                  <a:pt x="15219" y="2815"/>
                  <a:pt x="15261" y="2942"/>
                </a:cubicBezTo>
                <a:lnTo>
                  <a:pt x="15971" y="5064"/>
                </a:lnTo>
                <a:cubicBezTo>
                  <a:pt x="16006" y="5170"/>
                  <a:pt x="16089" y="5253"/>
                  <a:pt x="16195" y="5288"/>
                </a:cubicBezTo>
                <a:lnTo>
                  <a:pt x="18323" y="5996"/>
                </a:lnTo>
                <a:cubicBezTo>
                  <a:pt x="18450" y="6038"/>
                  <a:pt x="18591" y="6005"/>
                  <a:pt x="18686" y="5911"/>
                </a:cubicBezTo>
                <a:lnTo>
                  <a:pt x="20558" y="4044"/>
                </a:lnTo>
                <a:cubicBezTo>
                  <a:pt x="20562" y="4111"/>
                  <a:pt x="20562" y="4178"/>
                  <a:pt x="20562" y="4245"/>
                </a:cubicBezTo>
                <a:cubicBezTo>
                  <a:pt x="20572" y="6188"/>
                  <a:pt x="19001" y="7772"/>
                  <a:pt x="17052" y="7782"/>
                </a:cubicBezTo>
                <a:cubicBezTo>
                  <a:pt x="16751" y="7784"/>
                  <a:pt x="16451" y="7745"/>
                  <a:pt x="16159" y="7670"/>
                </a:cubicBezTo>
                <a:cubicBezTo>
                  <a:pt x="16038" y="7640"/>
                  <a:pt x="15910" y="7676"/>
                  <a:pt x="15822" y="7764"/>
                </a:cubicBezTo>
                <a:lnTo>
                  <a:pt x="7783" y="15788"/>
                </a:lnTo>
                <a:cubicBezTo>
                  <a:pt x="7695" y="15876"/>
                  <a:pt x="7659" y="16003"/>
                  <a:pt x="7689" y="16124"/>
                </a:cubicBezTo>
                <a:cubicBezTo>
                  <a:pt x="8176" y="18030"/>
                  <a:pt x="7023" y="19964"/>
                  <a:pt x="5113" y="20449"/>
                </a:cubicBezTo>
                <a:cubicBezTo>
                  <a:pt x="3203" y="20934"/>
                  <a:pt x="1259" y="19785"/>
                  <a:pt x="772" y="17879"/>
                </a:cubicBezTo>
                <a:cubicBezTo>
                  <a:pt x="286" y="15973"/>
                  <a:pt x="1439" y="14035"/>
                  <a:pt x="3349" y="13549"/>
                </a:cubicBezTo>
                <a:cubicBezTo>
                  <a:pt x="3927" y="13403"/>
                  <a:pt x="4535" y="13403"/>
                  <a:pt x="5113" y="13549"/>
                </a:cubicBezTo>
                <a:cubicBezTo>
                  <a:pt x="5234" y="13579"/>
                  <a:pt x="5361" y="13543"/>
                  <a:pt x="5449" y="13455"/>
                </a:cubicBezTo>
                <a:lnTo>
                  <a:pt x="13488" y="5436"/>
                </a:lnTo>
                <a:cubicBezTo>
                  <a:pt x="13576" y="5348"/>
                  <a:pt x="13613" y="5221"/>
                  <a:pt x="13583" y="5100"/>
                </a:cubicBezTo>
                <a:cubicBezTo>
                  <a:pt x="13100" y="3217"/>
                  <a:pt x="14240" y="1297"/>
                  <a:pt x="16128" y="815"/>
                </a:cubicBezTo>
                <a:cubicBezTo>
                  <a:pt x="16484" y="724"/>
                  <a:pt x="16851" y="689"/>
                  <a:pt x="17218" y="712"/>
                </a:cubicBezTo>
                <a:close/>
                <a:moveTo>
                  <a:pt x="14265" y="6448"/>
                </a:moveTo>
                <a:lnTo>
                  <a:pt x="6464" y="14230"/>
                </a:lnTo>
                <a:lnTo>
                  <a:pt x="6967" y="14727"/>
                </a:lnTo>
                <a:lnTo>
                  <a:pt x="14763" y="6949"/>
                </a:lnTo>
                <a:cubicBezTo>
                  <a:pt x="14763" y="6949"/>
                  <a:pt x="14265" y="6448"/>
                  <a:pt x="14265" y="6448"/>
                </a:cubicBezTo>
                <a:close/>
                <a:moveTo>
                  <a:pt x="13825" y="10755"/>
                </a:moveTo>
                <a:cubicBezTo>
                  <a:pt x="13825" y="10755"/>
                  <a:pt x="14395" y="11324"/>
                  <a:pt x="14395" y="11324"/>
                </a:cubicBezTo>
                <a:cubicBezTo>
                  <a:pt x="14003" y="11791"/>
                  <a:pt x="14061" y="12486"/>
                  <a:pt x="14530" y="12878"/>
                </a:cubicBezTo>
                <a:cubicBezTo>
                  <a:pt x="14941" y="13222"/>
                  <a:pt x="15541" y="13222"/>
                  <a:pt x="15953" y="12878"/>
                </a:cubicBezTo>
                <a:lnTo>
                  <a:pt x="19934" y="16849"/>
                </a:lnTo>
                <a:cubicBezTo>
                  <a:pt x="19977" y="16892"/>
                  <a:pt x="20016" y="16937"/>
                  <a:pt x="20055" y="16984"/>
                </a:cubicBezTo>
                <a:lnTo>
                  <a:pt x="17025" y="20006"/>
                </a:lnTo>
                <a:cubicBezTo>
                  <a:pt x="16979" y="19967"/>
                  <a:pt x="16934" y="19928"/>
                  <a:pt x="16891" y="19885"/>
                </a:cubicBezTo>
                <a:lnTo>
                  <a:pt x="12909" y="15913"/>
                </a:lnTo>
                <a:cubicBezTo>
                  <a:pt x="13302" y="15446"/>
                  <a:pt x="13239" y="14747"/>
                  <a:pt x="12770" y="14355"/>
                </a:cubicBezTo>
                <a:cubicBezTo>
                  <a:pt x="12359" y="14011"/>
                  <a:pt x="11758" y="14015"/>
                  <a:pt x="11347" y="14360"/>
                </a:cubicBezTo>
                <a:lnTo>
                  <a:pt x="10782" y="13791"/>
                </a:lnTo>
                <a:lnTo>
                  <a:pt x="13825" y="10755"/>
                </a:lnTo>
                <a:close/>
                <a:moveTo>
                  <a:pt x="14866" y="14185"/>
                </a:moveTo>
                <a:lnTo>
                  <a:pt x="14364" y="14687"/>
                </a:lnTo>
                <a:lnTo>
                  <a:pt x="17910" y="18224"/>
                </a:lnTo>
                <a:lnTo>
                  <a:pt x="18412" y="17722"/>
                </a:lnTo>
                <a:cubicBezTo>
                  <a:pt x="18412" y="17722"/>
                  <a:pt x="14866" y="14185"/>
                  <a:pt x="14866" y="14185"/>
                </a:cubicBezTo>
                <a:close/>
                <a:moveTo>
                  <a:pt x="3142" y="14902"/>
                </a:moveTo>
                <a:cubicBezTo>
                  <a:pt x="3018" y="14902"/>
                  <a:pt x="2901" y="14965"/>
                  <a:pt x="2837" y="15072"/>
                </a:cubicBezTo>
                <a:lnTo>
                  <a:pt x="1773" y="16840"/>
                </a:lnTo>
                <a:cubicBezTo>
                  <a:pt x="1706" y="16952"/>
                  <a:pt x="1706" y="17095"/>
                  <a:pt x="1773" y="17207"/>
                </a:cubicBezTo>
                <a:lnTo>
                  <a:pt x="2837" y="18972"/>
                </a:lnTo>
                <a:cubicBezTo>
                  <a:pt x="2901" y="19078"/>
                  <a:pt x="3018" y="19146"/>
                  <a:pt x="3142" y="19146"/>
                </a:cubicBezTo>
                <a:lnTo>
                  <a:pt x="5270" y="19146"/>
                </a:lnTo>
                <a:cubicBezTo>
                  <a:pt x="5394" y="19146"/>
                  <a:pt x="5511" y="19078"/>
                  <a:pt x="5575" y="18972"/>
                </a:cubicBezTo>
                <a:lnTo>
                  <a:pt x="6634" y="17207"/>
                </a:lnTo>
                <a:cubicBezTo>
                  <a:pt x="6702" y="17095"/>
                  <a:pt x="6702" y="16952"/>
                  <a:pt x="6634" y="16840"/>
                </a:cubicBezTo>
                <a:cubicBezTo>
                  <a:pt x="6634" y="16840"/>
                  <a:pt x="5575" y="15072"/>
                  <a:pt x="5575" y="15072"/>
                </a:cubicBezTo>
                <a:cubicBezTo>
                  <a:pt x="5511" y="14965"/>
                  <a:pt x="5394" y="14902"/>
                  <a:pt x="5270" y="14902"/>
                </a:cubicBezTo>
                <a:lnTo>
                  <a:pt x="3142" y="14902"/>
                </a:lnTo>
                <a:close/>
                <a:moveTo>
                  <a:pt x="3344" y="15609"/>
                </a:moveTo>
                <a:lnTo>
                  <a:pt x="5068" y="15609"/>
                </a:lnTo>
                <a:lnTo>
                  <a:pt x="5921" y="17024"/>
                </a:lnTo>
                <a:cubicBezTo>
                  <a:pt x="5921" y="17024"/>
                  <a:pt x="5068" y="18439"/>
                  <a:pt x="5068" y="18439"/>
                </a:cubicBezTo>
                <a:lnTo>
                  <a:pt x="3344" y="18439"/>
                </a:lnTo>
                <a:lnTo>
                  <a:pt x="2492" y="17024"/>
                </a:lnTo>
                <a:lnTo>
                  <a:pt x="3344" y="15609"/>
                </a:lnTo>
                <a:close/>
                <a:moveTo>
                  <a:pt x="20428" y="17615"/>
                </a:moveTo>
                <a:cubicBezTo>
                  <a:pt x="20846" y="18724"/>
                  <a:pt x="20282" y="19961"/>
                  <a:pt x="19171" y="20378"/>
                </a:cubicBezTo>
                <a:cubicBezTo>
                  <a:pt x="18928" y="20468"/>
                  <a:pt x="18672" y="20512"/>
                  <a:pt x="18412" y="20512"/>
                </a:cubicBezTo>
                <a:cubicBezTo>
                  <a:pt x="18155" y="20512"/>
                  <a:pt x="17899" y="20468"/>
                  <a:pt x="17658" y="20378"/>
                </a:cubicBezTo>
                <a:lnTo>
                  <a:pt x="20428" y="1761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9050B-EB44-4BCF-8942-F57FFABE37F5}"/>
              </a:ext>
            </a:extLst>
          </p:cNvPr>
          <p:cNvGrpSpPr/>
          <p:nvPr/>
        </p:nvGrpSpPr>
        <p:grpSpPr>
          <a:xfrm>
            <a:off x="10225" y="823032"/>
            <a:ext cx="3057144" cy="3901173"/>
            <a:chOff x="1105009" y="665240"/>
            <a:chExt cx="3688534" cy="5244116"/>
          </a:xfrm>
        </p:grpSpPr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4923A2D0-2742-4519-874A-38B56F951C59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AA35E487-5D28-45CF-BC47-CE77ADA36446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4;p46">
            <a:extLst>
              <a:ext uri="{FF2B5EF4-FFF2-40B4-BE49-F238E27FC236}">
                <a16:creationId xmlns:a16="http://schemas.microsoft.com/office/drawing/2014/main" id="{4FFFEB3F-6700-4852-B9C8-CACD1A7765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20" y="15927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</a:t>
            </a:r>
            <a:r>
              <a:rPr lang="en" b="1" dirty="0"/>
              <a:t>Learn?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9" name="직사각형 3">
            <a:extLst>
              <a:ext uri="{FF2B5EF4-FFF2-40B4-BE49-F238E27FC236}">
                <a16:creationId xmlns:a16="http://schemas.microsoft.com/office/drawing/2014/main" id="{99BDD5BB-DFCC-44B0-82C1-B17D35DCF0E6}"/>
              </a:ext>
            </a:extLst>
          </p:cNvPr>
          <p:cNvSpPr/>
          <p:nvPr/>
        </p:nvSpPr>
        <p:spPr>
          <a:xfrm>
            <a:off x="293600" y="3395510"/>
            <a:ext cx="8007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Migrating To Code Blocks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0324A-B877-46E5-B90C-EBBF4F1C2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258" y="928480"/>
            <a:ext cx="8513336" cy="219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4;p46">
            <a:extLst>
              <a:ext uri="{FF2B5EF4-FFF2-40B4-BE49-F238E27FC236}">
                <a16:creationId xmlns:a16="http://schemas.microsoft.com/office/drawing/2014/main" id="{B443F668-BB41-4D4E-9772-8807C86D52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20" y="15927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We will </a:t>
            </a:r>
            <a:r>
              <a:rPr lang="en" sz="2400" b="1" dirty="0"/>
              <a:t>Learn?</a:t>
            </a:r>
            <a:endParaRPr sz="24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9" name="직사각형 3">
            <a:extLst>
              <a:ext uri="{FF2B5EF4-FFF2-40B4-BE49-F238E27FC236}">
                <a16:creationId xmlns:a16="http://schemas.microsoft.com/office/drawing/2014/main" id="{B5E2CD7A-457F-4A1F-82CF-6EB7667342A3}"/>
              </a:ext>
            </a:extLst>
          </p:cNvPr>
          <p:cNvSpPr/>
          <p:nvPr/>
        </p:nvSpPr>
        <p:spPr>
          <a:xfrm>
            <a:off x="1319792" y="3737382"/>
            <a:ext cx="6975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File Handling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 descr="file_Handling.jpg">
            <a:extLst>
              <a:ext uri="{FF2B5EF4-FFF2-40B4-BE49-F238E27FC236}">
                <a16:creationId xmlns:a16="http://schemas.microsoft.com/office/drawing/2014/main" id="{DAFC8FC0-6682-47B4-999E-3C04B661C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2" y="644224"/>
            <a:ext cx="8764474" cy="257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7"/>
          <p:cNvSpPr txBox="1">
            <a:spLocks noGrp="1"/>
          </p:cNvSpPr>
          <p:nvPr>
            <p:ph type="title"/>
          </p:nvPr>
        </p:nvSpPr>
        <p:spPr>
          <a:xfrm>
            <a:off x="183896" y="16595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</a:t>
            </a: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resources</a:t>
            </a:r>
            <a:endParaRPr dirty="0"/>
          </a:p>
        </p:txBody>
      </p:sp>
      <p:pic>
        <p:nvPicPr>
          <p:cNvPr id="721" name="Google Shape;7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99" y="3276700"/>
            <a:ext cx="1315052" cy="13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162" y="1437821"/>
            <a:ext cx="2168700" cy="293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20590">
            <a:off x="7335351" y="1592202"/>
            <a:ext cx="789224" cy="7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438597" y="3276700"/>
            <a:ext cx="944199" cy="9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9889" y="1911807"/>
            <a:ext cx="699901" cy="7005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3">
            <a:extLst>
              <a:ext uri="{FF2B5EF4-FFF2-40B4-BE49-F238E27FC236}">
                <a16:creationId xmlns:a16="http://schemas.microsoft.com/office/drawing/2014/main" id="{084115E7-6F6E-44CE-ADB7-C545EC0FD079}"/>
              </a:ext>
            </a:extLst>
          </p:cNvPr>
          <p:cNvSpPr/>
          <p:nvPr/>
        </p:nvSpPr>
        <p:spPr>
          <a:xfrm>
            <a:off x="1995628" y="4108632"/>
            <a:ext cx="50911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+mj-lt"/>
              </a:rPr>
              <a:t>Storage Classes</a:t>
            </a:r>
            <a:endParaRPr lang="ko-KR" altLang="en-US" sz="3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 descr="file_Handling.jpg">
            <a:extLst>
              <a:ext uri="{FF2B5EF4-FFF2-40B4-BE49-F238E27FC236}">
                <a16:creationId xmlns:a16="http://schemas.microsoft.com/office/drawing/2014/main" id="{22A33045-894E-4A01-8D51-8689E7BFB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034" y="729806"/>
            <a:ext cx="8760380" cy="250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44;p46">
            <a:extLst>
              <a:ext uri="{FF2B5EF4-FFF2-40B4-BE49-F238E27FC236}">
                <a16:creationId xmlns:a16="http://schemas.microsoft.com/office/drawing/2014/main" id="{4FFFEB3F-6700-4852-B9C8-CACD1A7765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20" y="15927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</a:t>
            </a:r>
            <a:r>
              <a:rPr lang="en" b="1" dirty="0"/>
              <a:t>Learn?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BE7C370D-AE14-47B5-B2F7-AA6C9A68067E}"/>
              </a:ext>
            </a:extLst>
          </p:cNvPr>
          <p:cNvSpPr/>
          <p:nvPr/>
        </p:nvSpPr>
        <p:spPr>
          <a:xfrm>
            <a:off x="1582657" y="3562215"/>
            <a:ext cx="68922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+mj-lt"/>
              </a:rPr>
              <a:t>Preprocessor Directives</a:t>
            </a:r>
            <a:endParaRPr lang="ko-KR" altLang="en-US" sz="3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file_Handling.jpg">
            <a:extLst>
              <a:ext uri="{FF2B5EF4-FFF2-40B4-BE49-F238E27FC236}">
                <a16:creationId xmlns:a16="http://schemas.microsoft.com/office/drawing/2014/main" id="{98AEB102-108B-43EF-887D-61788079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9" y="704695"/>
            <a:ext cx="8980499" cy="257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9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9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Ready for Project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4" name="Picture Placeholder 20">
            <a:extLst>
              <a:ext uri="{FF2B5EF4-FFF2-40B4-BE49-F238E27FC236}">
                <a16:creationId xmlns:a16="http://schemas.microsoft.com/office/drawing/2014/main" id="{809C7263-98F9-4854-8FB2-C3B3295E20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6878" y="1206884"/>
            <a:ext cx="4157122" cy="3117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D2E54CE-A155-41C9-A0E8-97E36DD9EEF6}"/>
              </a:ext>
            </a:extLst>
          </p:cNvPr>
          <p:cNvSpPr/>
          <p:nvPr/>
        </p:nvSpPr>
        <p:spPr>
          <a:xfrm>
            <a:off x="3927684" y="1096824"/>
            <a:ext cx="466168" cy="4661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8483E7-BE56-4EB1-834A-6707C40549BD}"/>
              </a:ext>
            </a:extLst>
          </p:cNvPr>
          <p:cNvSpPr/>
          <p:nvPr/>
        </p:nvSpPr>
        <p:spPr>
          <a:xfrm>
            <a:off x="4592412" y="763418"/>
            <a:ext cx="186080" cy="186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203D0F-8DD4-4996-A982-910996DE497F}"/>
              </a:ext>
            </a:extLst>
          </p:cNvPr>
          <p:cNvSpPr/>
          <p:nvPr/>
        </p:nvSpPr>
        <p:spPr>
          <a:xfrm>
            <a:off x="1090005" y="1660834"/>
            <a:ext cx="989913" cy="9899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31FB18-66E6-47B3-AC2B-661635925AD7}"/>
              </a:ext>
            </a:extLst>
          </p:cNvPr>
          <p:cNvSpPr/>
          <p:nvPr/>
        </p:nvSpPr>
        <p:spPr>
          <a:xfrm>
            <a:off x="1302929" y="1873758"/>
            <a:ext cx="564064" cy="564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8DC644-9554-4F82-8336-17ECDA46D252}"/>
              </a:ext>
            </a:extLst>
          </p:cNvPr>
          <p:cNvGrpSpPr/>
          <p:nvPr/>
        </p:nvGrpSpPr>
        <p:grpSpPr>
          <a:xfrm>
            <a:off x="2809059" y="965025"/>
            <a:ext cx="2266936" cy="3721169"/>
            <a:chOff x="1589533" y="1116515"/>
            <a:chExt cx="3026615" cy="4968176"/>
          </a:xfrm>
          <a:effectLst/>
        </p:grpSpPr>
        <p:sp>
          <p:nvSpPr>
            <p:cNvPr id="10" name="Oval 17">
              <a:extLst>
                <a:ext uri="{FF2B5EF4-FFF2-40B4-BE49-F238E27FC236}">
                  <a16:creationId xmlns:a16="http://schemas.microsoft.com/office/drawing/2014/main" id="{81124D9E-4F13-4CBD-B60C-F9BBD540B1E3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69656EAE-E08E-402B-A3ED-2FD92DC98D87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011EA24B-7A3B-4588-B805-2F5D6ECBB18B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FC053B5E-F5C5-4DDF-9B78-FFCA17A40331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60A8100E-CBA1-4FA3-B10E-B55757D60FC8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2368C4-3EDB-4446-A091-609BB0EEC6AC}"/>
              </a:ext>
            </a:extLst>
          </p:cNvPr>
          <p:cNvGrpSpPr/>
          <p:nvPr/>
        </p:nvGrpSpPr>
        <p:grpSpPr>
          <a:xfrm>
            <a:off x="2206702" y="3493761"/>
            <a:ext cx="1204714" cy="1204714"/>
            <a:chOff x="2116863" y="3644339"/>
            <a:chExt cx="979176" cy="97917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04B52B-2364-48F1-BB99-B95F99C6AA9A}"/>
                </a:ext>
              </a:extLst>
            </p:cNvPr>
            <p:cNvSpPr/>
            <p:nvPr/>
          </p:nvSpPr>
          <p:spPr>
            <a:xfrm>
              <a:off x="2116863" y="3644339"/>
              <a:ext cx="979176" cy="97917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C27DCF-CBCD-42FC-ACA1-B8E07A53ED30}"/>
                </a:ext>
              </a:extLst>
            </p:cNvPr>
            <p:cNvSpPr/>
            <p:nvPr/>
          </p:nvSpPr>
          <p:spPr>
            <a:xfrm>
              <a:off x="2235420" y="3762895"/>
              <a:ext cx="742062" cy="742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06A819-372B-4F18-9399-FAB70040C55F}"/>
                </a:ext>
              </a:extLst>
            </p:cNvPr>
            <p:cNvSpPr txBox="1"/>
            <p:nvPr/>
          </p:nvSpPr>
          <p:spPr>
            <a:xfrm>
              <a:off x="2246412" y="4015150"/>
              <a:ext cx="710436" cy="2501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START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1A28AC-13B8-4BE9-AD88-2BCCA0AC2297}"/>
              </a:ext>
            </a:extLst>
          </p:cNvPr>
          <p:cNvGrpSpPr/>
          <p:nvPr/>
        </p:nvGrpSpPr>
        <p:grpSpPr>
          <a:xfrm>
            <a:off x="40419" y="3749190"/>
            <a:ext cx="2716469" cy="1266030"/>
            <a:chOff x="-3373" y="3444677"/>
            <a:chExt cx="3155739" cy="1643520"/>
          </a:xfrm>
        </p:grpSpPr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1CD73E4A-D185-4C66-9BEE-7348EACBB704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21" name="Group 221">
              <a:extLst>
                <a:ext uri="{FF2B5EF4-FFF2-40B4-BE49-F238E27FC236}">
                  <a16:creationId xmlns:a16="http://schemas.microsoft.com/office/drawing/2014/main" id="{E70115C9-712F-4F56-992A-53039F668A03}"/>
                </a:ext>
              </a:extLst>
            </p:cNvPr>
            <p:cNvGrpSpPr/>
            <p:nvPr/>
          </p:nvGrpSpPr>
          <p:grpSpPr>
            <a:xfrm rot="5400000">
              <a:off x="-91122" y="4126340"/>
              <a:ext cx="1048447" cy="872956"/>
              <a:chOff x="967066" y="4263648"/>
              <a:chExt cx="670418" cy="125102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85842B8-0B6A-4B19-B77E-ED98CAB188A9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29C4B57-5504-4C9E-9C91-0486681ED635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7"/>
          <p:cNvSpPr txBox="1">
            <a:spLocks noGrp="1"/>
          </p:cNvSpPr>
          <p:nvPr>
            <p:ph type="title"/>
          </p:nvPr>
        </p:nvSpPr>
        <p:spPr>
          <a:xfrm>
            <a:off x="183896" y="165957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</a:t>
            </a: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resources</a:t>
            </a:r>
            <a:endParaRPr dirty="0"/>
          </a:p>
        </p:txBody>
      </p:sp>
      <p:pic>
        <p:nvPicPr>
          <p:cNvPr id="721" name="Google Shape;7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99" y="3276700"/>
            <a:ext cx="1315052" cy="13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162" y="1437821"/>
            <a:ext cx="2168700" cy="293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20590">
            <a:off x="7335351" y="1592202"/>
            <a:ext cx="789224" cy="7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438597" y="3276700"/>
            <a:ext cx="944199" cy="9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9889" y="1911807"/>
            <a:ext cx="699901" cy="7005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12">
            <a:extLst>
              <a:ext uri="{FF2B5EF4-FFF2-40B4-BE49-F238E27FC236}">
                <a16:creationId xmlns:a16="http://schemas.microsoft.com/office/drawing/2014/main" id="{16674A85-AF40-418C-87C2-BF4F7732D384}"/>
              </a:ext>
            </a:extLst>
          </p:cNvPr>
          <p:cNvGrpSpPr/>
          <p:nvPr/>
        </p:nvGrpSpPr>
        <p:grpSpPr>
          <a:xfrm>
            <a:off x="764187" y="2695250"/>
            <a:ext cx="10275404" cy="830997"/>
            <a:chOff x="7057345" y="2388649"/>
            <a:chExt cx="4670730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ED119D-BA8E-4CA4-A0B8-9DBD2D51198F}"/>
                </a:ext>
              </a:extLst>
            </p:cNvPr>
            <p:cNvSpPr txBox="1"/>
            <p:nvPr/>
          </p:nvSpPr>
          <p:spPr>
            <a:xfrm>
              <a:off x="7057345" y="2388649"/>
              <a:ext cx="37799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The purpose of the project is to build an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application</a:t>
              </a:r>
              <a:r>
                <a:rPr lang="en-I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which can </a:t>
              </a:r>
              <a:r>
                <a:rPr lang="en-IN" dirty="0">
                  <a:solidFill>
                    <a:schemeClr val="accent6">
                      <a:lumMod val="75000"/>
                    </a:schemeClr>
                  </a:solidFill>
                </a:rPr>
                <a:t>reduce the manual work </a:t>
              </a:r>
              <a:r>
                <a:rPr lang="en-I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of managing the bookings of movie.</a:t>
              </a:r>
              <a:endParaRPr lang="en-IN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2484E4-6FAD-4B2F-BA56-FFEA4FDAB949}"/>
                </a:ext>
              </a:extLst>
            </p:cNvPr>
            <p:cNvSpPr txBox="1"/>
            <p:nvPr/>
          </p:nvSpPr>
          <p:spPr>
            <a:xfrm>
              <a:off x="7121865" y="2768358"/>
              <a:ext cx="46062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7AEE7E3F-2C10-476B-A4CE-372195D13D16}"/>
              </a:ext>
            </a:extLst>
          </p:cNvPr>
          <p:cNvGrpSpPr/>
          <p:nvPr/>
        </p:nvGrpSpPr>
        <p:grpSpPr>
          <a:xfrm>
            <a:off x="367613" y="3847115"/>
            <a:ext cx="10133463" cy="830997"/>
            <a:chOff x="7121865" y="2388649"/>
            <a:chExt cx="4606210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0619C-0281-4A59-A4AA-599FAAB46343}"/>
                </a:ext>
              </a:extLst>
            </p:cNvPr>
            <p:cNvSpPr txBox="1"/>
            <p:nvPr/>
          </p:nvSpPr>
          <p:spPr>
            <a:xfrm>
              <a:off x="7307397" y="2388649"/>
              <a:ext cx="34363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 It uses </a:t>
              </a:r>
              <a:r>
                <a:rPr lang="en-IN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menus</a:t>
              </a:r>
              <a:r>
                <a:rPr lang="en-I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for migrating from one screen to another. Also, for all </a:t>
              </a:r>
              <a:r>
                <a:rPr lang="en-IN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CRUD operations</a:t>
              </a:r>
              <a:r>
                <a:rPr lang="en-IN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, separate functions are used.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1B36EA-E562-4CF6-9B02-3B73581C39E5}"/>
                </a:ext>
              </a:extLst>
            </p:cNvPr>
            <p:cNvSpPr txBox="1"/>
            <p:nvPr/>
          </p:nvSpPr>
          <p:spPr>
            <a:xfrm>
              <a:off x="7121865" y="2768358"/>
              <a:ext cx="46062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Shape">
            <a:extLst>
              <a:ext uri="{FF2B5EF4-FFF2-40B4-BE49-F238E27FC236}">
                <a16:creationId xmlns:a16="http://schemas.microsoft.com/office/drawing/2014/main" id="{48B0EBE2-E0D1-4552-8591-9677A5963023}"/>
              </a:ext>
            </a:extLst>
          </p:cNvPr>
          <p:cNvSpPr/>
          <p:nvPr/>
        </p:nvSpPr>
        <p:spPr>
          <a:xfrm>
            <a:off x="191748" y="2880957"/>
            <a:ext cx="351731" cy="351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extrusionOk="0">
                <a:moveTo>
                  <a:pt x="17334" y="20334"/>
                </a:moveTo>
                <a:lnTo>
                  <a:pt x="13446" y="12989"/>
                </a:lnTo>
                <a:lnTo>
                  <a:pt x="14214" y="13580"/>
                </a:lnTo>
                <a:cubicBezTo>
                  <a:pt x="14434" y="13749"/>
                  <a:pt x="14751" y="13753"/>
                  <a:pt x="14976" y="13585"/>
                </a:cubicBezTo>
                <a:lnTo>
                  <a:pt x="15964" y="12846"/>
                </a:lnTo>
                <a:lnTo>
                  <a:pt x="19867" y="20334"/>
                </a:lnTo>
                <a:cubicBezTo>
                  <a:pt x="19867" y="20334"/>
                  <a:pt x="17334" y="20334"/>
                  <a:pt x="17334" y="20334"/>
                </a:cubicBezTo>
                <a:close/>
                <a:moveTo>
                  <a:pt x="1681" y="20334"/>
                </a:moveTo>
                <a:lnTo>
                  <a:pt x="6785" y="10692"/>
                </a:lnTo>
                <a:lnTo>
                  <a:pt x="8418" y="11900"/>
                </a:lnTo>
                <a:cubicBezTo>
                  <a:pt x="8645" y="12068"/>
                  <a:pt x="8962" y="12063"/>
                  <a:pt x="9183" y="11887"/>
                </a:cubicBezTo>
                <a:lnTo>
                  <a:pt x="10770" y="10633"/>
                </a:lnTo>
                <a:cubicBezTo>
                  <a:pt x="10770" y="10633"/>
                  <a:pt x="12032" y="13018"/>
                  <a:pt x="12033" y="13019"/>
                </a:cubicBezTo>
                <a:lnTo>
                  <a:pt x="15905" y="20334"/>
                </a:lnTo>
                <a:cubicBezTo>
                  <a:pt x="15905" y="20334"/>
                  <a:pt x="1681" y="20334"/>
                  <a:pt x="1681" y="20334"/>
                </a:cubicBezTo>
                <a:close/>
                <a:moveTo>
                  <a:pt x="8793" y="6898"/>
                </a:moveTo>
                <a:lnTo>
                  <a:pt x="10168" y="9497"/>
                </a:lnTo>
                <a:lnTo>
                  <a:pt x="8780" y="10595"/>
                </a:lnTo>
                <a:lnTo>
                  <a:pt x="7383" y="9562"/>
                </a:lnTo>
                <a:cubicBezTo>
                  <a:pt x="7383" y="9562"/>
                  <a:pt x="8793" y="6898"/>
                  <a:pt x="8793" y="6898"/>
                </a:cubicBezTo>
                <a:close/>
                <a:moveTo>
                  <a:pt x="14598" y="10225"/>
                </a:moveTo>
                <a:lnTo>
                  <a:pt x="15372" y="11710"/>
                </a:lnTo>
                <a:lnTo>
                  <a:pt x="14603" y="12285"/>
                </a:lnTo>
                <a:lnTo>
                  <a:pt x="13834" y="11693"/>
                </a:lnTo>
                <a:cubicBezTo>
                  <a:pt x="13834" y="11693"/>
                  <a:pt x="14598" y="10225"/>
                  <a:pt x="14598" y="10225"/>
                </a:cubicBezTo>
                <a:close/>
                <a:moveTo>
                  <a:pt x="9424" y="1266"/>
                </a:moveTo>
                <a:lnTo>
                  <a:pt x="11738" y="1266"/>
                </a:lnTo>
                <a:lnTo>
                  <a:pt x="11738" y="2742"/>
                </a:lnTo>
                <a:lnTo>
                  <a:pt x="9424" y="2742"/>
                </a:lnTo>
                <a:cubicBezTo>
                  <a:pt x="9424" y="2742"/>
                  <a:pt x="9424" y="1266"/>
                  <a:pt x="9424" y="1266"/>
                </a:cubicBezTo>
                <a:close/>
                <a:moveTo>
                  <a:pt x="21468" y="20674"/>
                </a:moveTo>
                <a:lnTo>
                  <a:pt x="15157" y="8566"/>
                </a:lnTo>
                <a:cubicBezTo>
                  <a:pt x="15049" y="8357"/>
                  <a:pt x="14833" y="8227"/>
                  <a:pt x="14598" y="8227"/>
                </a:cubicBezTo>
                <a:cubicBezTo>
                  <a:pt x="14363" y="8227"/>
                  <a:pt x="14148" y="8357"/>
                  <a:pt x="14039" y="8566"/>
                </a:cubicBezTo>
                <a:lnTo>
                  <a:pt x="12583" y="11360"/>
                </a:lnTo>
                <a:lnTo>
                  <a:pt x="9424" y="5391"/>
                </a:lnTo>
                <a:lnTo>
                  <a:pt x="9424" y="4008"/>
                </a:lnTo>
                <a:lnTo>
                  <a:pt x="12369" y="4008"/>
                </a:lnTo>
                <a:cubicBezTo>
                  <a:pt x="12717" y="4008"/>
                  <a:pt x="13000" y="3724"/>
                  <a:pt x="13000" y="3375"/>
                </a:cubicBezTo>
                <a:lnTo>
                  <a:pt x="13000" y="633"/>
                </a:lnTo>
                <a:cubicBezTo>
                  <a:pt x="13000" y="283"/>
                  <a:pt x="12717" y="0"/>
                  <a:pt x="12369" y="0"/>
                </a:cubicBezTo>
                <a:lnTo>
                  <a:pt x="8793" y="0"/>
                </a:lnTo>
                <a:cubicBezTo>
                  <a:pt x="8444" y="0"/>
                  <a:pt x="8162" y="283"/>
                  <a:pt x="8162" y="633"/>
                </a:cubicBezTo>
                <a:lnTo>
                  <a:pt x="8162" y="5390"/>
                </a:lnTo>
                <a:lnTo>
                  <a:pt x="74" y="20671"/>
                </a:lnTo>
                <a:cubicBezTo>
                  <a:pt x="-30" y="20867"/>
                  <a:pt x="-24" y="21103"/>
                  <a:pt x="90" y="21293"/>
                </a:cubicBezTo>
                <a:cubicBezTo>
                  <a:pt x="205" y="21484"/>
                  <a:pt x="410" y="21600"/>
                  <a:pt x="631" y="21600"/>
                </a:cubicBezTo>
                <a:lnTo>
                  <a:pt x="20909" y="21600"/>
                </a:lnTo>
                <a:cubicBezTo>
                  <a:pt x="21129" y="21600"/>
                  <a:pt x="21334" y="21484"/>
                  <a:pt x="21448" y="21295"/>
                </a:cubicBezTo>
                <a:cubicBezTo>
                  <a:pt x="21563" y="21106"/>
                  <a:pt x="21570" y="20870"/>
                  <a:pt x="21468" y="20674"/>
                </a:cubicBezTo>
                <a:cubicBezTo>
                  <a:pt x="21468" y="20674"/>
                  <a:pt x="21468" y="20674"/>
                  <a:pt x="21468" y="206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37953AE-2833-447F-9EB6-BD367E4A69F2}"/>
              </a:ext>
            </a:extLst>
          </p:cNvPr>
          <p:cNvSpPr/>
          <p:nvPr/>
        </p:nvSpPr>
        <p:spPr>
          <a:xfrm>
            <a:off x="197207" y="3930287"/>
            <a:ext cx="351731" cy="351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extrusionOk="0">
                <a:moveTo>
                  <a:pt x="17334" y="20334"/>
                </a:moveTo>
                <a:lnTo>
                  <a:pt x="13446" y="12989"/>
                </a:lnTo>
                <a:lnTo>
                  <a:pt x="14214" y="13580"/>
                </a:lnTo>
                <a:cubicBezTo>
                  <a:pt x="14434" y="13749"/>
                  <a:pt x="14751" y="13753"/>
                  <a:pt x="14976" y="13585"/>
                </a:cubicBezTo>
                <a:lnTo>
                  <a:pt x="15964" y="12846"/>
                </a:lnTo>
                <a:lnTo>
                  <a:pt x="19867" y="20334"/>
                </a:lnTo>
                <a:cubicBezTo>
                  <a:pt x="19867" y="20334"/>
                  <a:pt x="17334" y="20334"/>
                  <a:pt x="17334" y="20334"/>
                </a:cubicBezTo>
                <a:close/>
                <a:moveTo>
                  <a:pt x="1681" y="20334"/>
                </a:moveTo>
                <a:lnTo>
                  <a:pt x="6785" y="10692"/>
                </a:lnTo>
                <a:lnTo>
                  <a:pt x="8418" y="11900"/>
                </a:lnTo>
                <a:cubicBezTo>
                  <a:pt x="8645" y="12068"/>
                  <a:pt x="8962" y="12063"/>
                  <a:pt x="9183" y="11887"/>
                </a:cubicBezTo>
                <a:lnTo>
                  <a:pt x="10770" y="10633"/>
                </a:lnTo>
                <a:cubicBezTo>
                  <a:pt x="10770" y="10633"/>
                  <a:pt x="12032" y="13018"/>
                  <a:pt x="12033" y="13019"/>
                </a:cubicBezTo>
                <a:lnTo>
                  <a:pt x="15905" y="20334"/>
                </a:lnTo>
                <a:cubicBezTo>
                  <a:pt x="15905" y="20334"/>
                  <a:pt x="1681" y="20334"/>
                  <a:pt x="1681" y="20334"/>
                </a:cubicBezTo>
                <a:close/>
                <a:moveTo>
                  <a:pt x="8793" y="6898"/>
                </a:moveTo>
                <a:lnTo>
                  <a:pt x="10168" y="9497"/>
                </a:lnTo>
                <a:lnTo>
                  <a:pt x="8780" y="10595"/>
                </a:lnTo>
                <a:lnTo>
                  <a:pt x="7383" y="9562"/>
                </a:lnTo>
                <a:cubicBezTo>
                  <a:pt x="7383" y="9562"/>
                  <a:pt x="8793" y="6898"/>
                  <a:pt x="8793" y="6898"/>
                </a:cubicBezTo>
                <a:close/>
                <a:moveTo>
                  <a:pt x="14598" y="10225"/>
                </a:moveTo>
                <a:lnTo>
                  <a:pt x="15372" y="11710"/>
                </a:lnTo>
                <a:lnTo>
                  <a:pt x="14603" y="12285"/>
                </a:lnTo>
                <a:lnTo>
                  <a:pt x="13834" y="11693"/>
                </a:lnTo>
                <a:cubicBezTo>
                  <a:pt x="13834" y="11693"/>
                  <a:pt x="14598" y="10225"/>
                  <a:pt x="14598" y="10225"/>
                </a:cubicBezTo>
                <a:close/>
                <a:moveTo>
                  <a:pt x="9424" y="1266"/>
                </a:moveTo>
                <a:lnTo>
                  <a:pt x="11738" y="1266"/>
                </a:lnTo>
                <a:lnTo>
                  <a:pt x="11738" y="2742"/>
                </a:lnTo>
                <a:lnTo>
                  <a:pt x="9424" y="2742"/>
                </a:lnTo>
                <a:cubicBezTo>
                  <a:pt x="9424" y="2742"/>
                  <a:pt x="9424" y="1266"/>
                  <a:pt x="9424" y="1266"/>
                </a:cubicBezTo>
                <a:close/>
                <a:moveTo>
                  <a:pt x="21468" y="20674"/>
                </a:moveTo>
                <a:lnTo>
                  <a:pt x="15157" y="8566"/>
                </a:lnTo>
                <a:cubicBezTo>
                  <a:pt x="15049" y="8357"/>
                  <a:pt x="14833" y="8227"/>
                  <a:pt x="14598" y="8227"/>
                </a:cubicBezTo>
                <a:cubicBezTo>
                  <a:pt x="14363" y="8227"/>
                  <a:pt x="14148" y="8357"/>
                  <a:pt x="14039" y="8566"/>
                </a:cubicBezTo>
                <a:lnTo>
                  <a:pt x="12583" y="11360"/>
                </a:lnTo>
                <a:lnTo>
                  <a:pt x="9424" y="5391"/>
                </a:lnTo>
                <a:lnTo>
                  <a:pt x="9424" y="4008"/>
                </a:lnTo>
                <a:lnTo>
                  <a:pt x="12369" y="4008"/>
                </a:lnTo>
                <a:cubicBezTo>
                  <a:pt x="12717" y="4008"/>
                  <a:pt x="13000" y="3724"/>
                  <a:pt x="13000" y="3375"/>
                </a:cubicBezTo>
                <a:lnTo>
                  <a:pt x="13000" y="633"/>
                </a:lnTo>
                <a:cubicBezTo>
                  <a:pt x="13000" y="283"/>
                  <a:pt x="12717" y="0"/>
                  <a:pt x="12369" y="0"/>
                </a:cubicBezTo>
                <a:lnTo>
                  <a:pt x="8793" y="0"/>
                </a:lnTo>
                <a:cubicBezTo>
                  <a:pt x="8444" y="0"/>
                  <a:pt x="8162" y="283"/>
                  <a:pt x="8162" y="633"/>
                </a:cubicBezTo>
                <a:lnTo>
                  <a:pt x="8162" y="5390"/>
                </a:lnTo>
                <a:lnTo>
                  <a:pt x="74" y="20671"/>
                </a:lnTo>
                <a:cubicBezTo>
                  <a:pt x="-30" y="20867"/>
                  <a:pt x="-24" y="21103"/>
                  <a:pt x="90" y="21293"/>
                </a:cubicBezTo>
                <a:cubicBezTo>
                  <a:pt x="205" y="21484"/>
                  <a:pt x="410" y="21600"/>
                  <a:pt x="631" y="21600"/>
                </a:cubicBezTo>
                <a:lnTo>
                  <a:pt x="20909" y="21600"/>
                </a:lnTo>
                <a:cubicBezTo>
                  <a:pt x="21129" y="21600"/>
                  <a:pt x="21334" y="21484"/>
                  <a:pt x="21448" y="21295"/>
                </a:cubicBezTo>
                <a:cubicBezTo>
                  <a:pt x="21563" y="21106"/>
                  <a:pt x="21570" y="20870"/>
                  <a:pt x="21468" y="20674"/>
                </a:cubicBezTo>
                <a:cubicBezTo>
                  <a:pt x="21468" y="20674"/>
                  <a:pt x="21468" y="20674"/>
                  <a:pt x="21468" y="206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5F134-DE09-4CBC-8780-E8338208735F}"/>
              </a:ext>
            </a:extLst>
          </p:cNvPr>
          <p:cNvSpPr txBox="1"/>
          <p:nvPr/>
        </p:nvSpPr>
        <p:spPr>
          <a:xfrm>
            <a:off x="796439" y="1341328"/>
            <a:ext cx="8315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Movie Ticket Booking 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is a project in </a:t>
            </a:r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 built as a </a:t>
            </a:r>
            <a:r>
              <a:rPr lang="en-IN" dirty="0">
                <a:solidFill>
                  <a:srgbClr val="FFC000"/>
                </a:solidFill>
              </a:rPr>
              <a:t>console application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 It demonstrates the use of </a:t>
            </a:r>
            <a:r>
              <a:rPr lang="en-IN" dirty="0">
                <a:solidFill>
                  <a:srgbClr val="00B0F0"/>
                </a:solidFill>
              </a:rPr>
              <a:t>file handling 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and other </a:t>
            </a:r>
            <a:r>
              <a:rPr lang="en-IN" dirty="0">
                <a:solidFill>
                  <a:srgbClr val="92D050"/>
                </a:solidFill>
              </a:rPr>
              <a:t>advance  concepts 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of </a:t>
            </a:r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 language </a:t>
            </a:r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91962796-05BC-4EF1-B5F6-1F11C70E2180}"/>
              </a:ext>
            </a:extLst>
          </p:cNvPr>
          <p:cNvSpPr/>
          <p:nvPr/>
        </p:nvSpPr>
        <p:spPr>
          <a:xfrm>
            <a:off x="256269" y="1699152"/>
            <a:ext cx="351731" cy="351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extrusionOk="0">
                <a:moveTo>
                  <a:pt x="17334" y="20334"/>
                </a:moveTo>
                <a:lnTo>
                  <a:pt x="13446" y="12989"/>
                </a:lnTo>
                <a:lnTo>
                  <a:pt x="14214" y="13580"/>
                </a:lnTo>
                <a:cubicBezTo>
                  <a:pt x="14434" y="13749"/>
                  <a:pt x="14751" y="13753"/>
                  <a:pt x="14976" y="13585"/>
                </a:cubicBezTo>
                <a:lnTo>
                  <a:pt x="15964" y="12846"/>
                </a:lnTo>
                <a:lnTo>
                  <a:pt x="19867" y="20334"/>
                </a:lnTo>
                <a:cubicBezTo>
                  <a:pt x="19867" y="20334"/>
                  <a:pt x="17334" y="20334"/>
                  <a:pt x="17334" y="20334"/>
                </a:cubicBezTo>
                <a:close/>
                <a:moveTo>
                  <a:pt x="1681" y="20334"/>
                </a:moveTo>
                <a:lnTo>
                  <a:pt x="6785" y="10692"/>
                </a:lnTo>
                <a:lnTo>
                  <a:pt x="8418" y="11900"/>
                </a:lnTo>
                <a:cubicBezTo>
                  <a:pt x="8645" y="12068"/>
                  <a:pt x="8962" y="12063"/>
                  <a:pt x="9183" y="11887"/>
                </a:cubicBezTo>
                <a:lnTo>
                  <a:pt x="10770" y="10633"/>
                </a:lnTo>
                <a:cubicBezTo>
                  <a:pt x="10770" y="10633"/>
                  <a:pt x="12032" y="13018"/>
                  <a:pt x="12033" y="13019"/>
                </a:cubicBezTo>
                <a:lnTo>
                  <a:pt x="15905" y="20334"/>
                </a:lnTo>
                <a:cubicBezTo>
                  <a:pt x="15905" y="20334"/>
                  <a:pt x="1681" y="20334"/>
                  <a:pt x="1681" y="20334"/>
                </a:cubicBezTo>
                <a:close/>
                <a:moveTo>
                  <a:pt x="8793" y="6898"/>
                </a:moveTo>
                <a:lnTo>
                  <a:pt x="10168" y="9497"/>
                </a:lnTo>
                <a:lnTo>
                  <a:pt x="8780" y="10595"/>
                </a:lnTo>
                <a:lnTo>
                  <a:pt x="7383" y="9562"/>
                </a:lnTo>
                <a:cubicBezTo>
                  <a:pt x="7383" y="9562"/>
                  <a:pt x="8793" y="6898"/>
                  <a:pt x="8793" y="6898"/>
                </a:cubicBezTo>
                <a:close/>
                <a:moveTo>
                  <a:pt x="14598" y="10225"/>
                </a:moveTo>
                <a:lnTo>
                  <a:pt x="15372" y="11710"/>
                </a:lnTo>
                <a:lnTo>
                  <a:pt x="14603" y="12285"/>
                </a:lnTo>
                <a:lnTo>
                  <a:pt x="13834" y="11693"/>
                </a:lnTo>
                <a:cubicBezTo>
                  <a:pt x="13834" y="11693"/>
                  <a:pt x="14598" y="10225"/>
                  <a:pt x="14598" y="10225"/>
                </a:cubicBezTo>
                <a:close/>
                <a:moveTo>
                  <a:pt x="9424" y="1266"/>
                </a:moveTo>
                <a:lnTo>
                  <a:pt x="11738" y="1266"/>
                </a:lnTo>
                <a:lnTo>
                  <a:pt x="11738" y="2742"/>
                </a:lnTo>
                <a:lnTo>
                  <a:pt x="9424" y="2742"/>
                </a:lnTo>
                <a:cubicBezTo>
                  <a:pt x="9424" y="2742"/>
                  <a:pt x="9424" y="1266"/>
                  <a:pt x="9424" y="1266"/>
                </a:cubicBezTo>
                <a:close/>
                <a:moveTo>
                  <a:pt x="21468" y="20674"/>
                </a:moveTo>
                <a:lnTo>
                  <a:pt x="15157" y="8566"/>
                </a:lnTo>
                <a:cubicBezTo>
                  <a:pt x="15049" y="8357"/>
                  <a:pt x="14833" y="8227"/>
                  <a:pt x="14598" y="8227"/>
                </a:cubicBezTo>
                <a:cubicBezTo>
                  <a:pt x="14363" y="8227"/>
                  <a:pt x="14148" y="8357"/>
                  <a:pt x="14039" y="8566"/>
                </a:cubicBezTo>
                <a:lnTo>
                  <a:pt x="12583" y="11360"/>
                </a:lnTo>
                <a:lnTo>
                  <a:pt x="9424" y="5391"/>
                </a:lnTo>
                <a:lnTo>
                  <a:pt x="9424" y="4008"/>
                </a:lnTo>
                <a:lnTo>
                  <a:pt x="12369" y="4008"/>
                </a:lnTo>
                <a:cubicBezTo>
                  <a:pt x="12717" y="4008"/>
                  <a:pt x="13000" y="3724"/>
                  <a:pt x="13000" y="3375"/>
                </a:cubicBezTo>
                <a:lnTo>
                  <a:pt x="13000" y="633"/>
                </a:lnTo>
                <a:cubicBezTo>
                  <a:pt x="13000" y="283"/>
                  <a:pt x="12717" y="0"/>
                  <a:pt x="12369" y="0"/>
                </a:cubicBezTo>
                <a:lnTo>
                  <a:pt x="8793" y="0"/>
                </a:lnTo>
                <a:cubicBezTo>
                  <a:pt x="8444" y="0"/>
                  <a:pt x="8162" y="283"/>
                  <a:pt x="8162" y="633"/>
                </a:cubicBezTo>
                <a:lnTo>
                  <a:pt x="8162" y="5390"/>
                </a:lnTo>
                <a:lnTo>
                  <a:pt x="74" y="20671"/>
                </a:lnTo>
                <a:cubicBezTo>
                  <a:pt x="-30" y="20867"/>
                  <a:pt x="-24" y="21103"/>
                  <a:pt x="90" y="21293"/>
                </a:cubicBezTo>
                <a:cubicBezTo>
                  <a:pt x="205" y="21484"/>
                  <a:pt x="410" y="21600"/>
                  <a:pt x="631" y="21600"/>
                </a:cubicBezTo>
                <a:lnTo>
                  <a:pt x="20909" y="21600"/>
                </a:lnTo>
                <a:cubicBezTo>
                  <a:pt x="21129" y="21600"/>
                  <a:pt x="21334" y="21484"/>
                  <a:pt x="21448" y="21295"/>
                </a:cubicBezTo>
                <a:cubicBezTo>
                  <a:pt x="21563" y="21106"/>
                  <a:pt x="21570" y="20870"/>
                  <a:pt x="21468" y="20674"/>
                </a:cubicBezTo>
                <a:cubicBezTo>
                  <a:pt x="21468" y="20674"/>
                  <a:pt x="21468" y="20674"/>
                  <a:pt x="21468" y="2067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71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1343E6-4F72-4D3C-A207-055CDD9BB5AC}"/>
              </a:ext>
            </a:extLst>
          </p:cNvPr>
          <p:cNvCxnSpPr/>
          <p:nvPr/>
        </p:nvCxnSpPr>
        <p:spPr>
          <a:xfrm>
            <a:off x="679043" y="2572990"/>
            <a:ext cx="5400000" cy="0"/>
          </a:xfrm>
          <a:prstGeom prst="line">
            <a:avLst/>
          </a:prstGeom>
          <a:ln w="63500">
            <a:solidFill>
              <a:srgbClr val="FFDB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66EE41-B14E-49F2-B42E-8411C6C8F63A}"/>
              </a:ext>
            </a:extLst>
          </p:cNvPr>
          <p:cNvSpPr txBox="1"/>
          <p:nvPr/>
        </p:nvSpPr>
        <p:spPr>
          <a:xfrm>
            <a:off x="864069" y="1878376"/>
            <a:ext cx="7030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/>
              </a:rPr>
              <a:t>            C PROJECT</a:t>
            </a:r>
            <a:endParaRPr lang="en-IN" sz="3200" dirty="0">
              <a:latin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7B729-F44D-441F-A242-3B2E35B317DB}"/>
              </a:ext>
            </a:extLst>
          </p:cNvPr>
          <p:cNvSpPr txBox="1"/>
          <p:nvPr/>
        </p:nvSpPr>
        <p:spPr>
          <a:xfrm>
            <a:off x="2399825" y="2779628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/>
              </a:rPr>
              <a:t>WORKSHOP</a:t>
            </a:r>
            <a:endParaRPr lang="en-IN" sz="2400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6" name="Picture 5" descr="javalogo.png">
            <a:extLst>
              <a:ext uri="{FF2B5EF4-FFF2-40B4-BE49-F238E27FC236}">
                <a16:creationId xmlns:a16="http://schemas.microsoft.com/office/drawing/2014/main" id="{14891162-5A11-411F-A86E-C0AA4A360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455" y="993678"/>
            <a:ext cx="2384463" cy="23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4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 in the project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A24C53-195B-48F9-B627-DC1C1A1BE5D3}"/>
              </a:ext>
            </a:extLst>
          </p:cNvPr>
          <p:cNvGrpSpPr/>
          <p:nvPr/>
        </p:nvGrpSpPr>
        <p:grpSpPr>
          <a:xfrm flipH="1">
            <a:off x="343124" y="1570415"/>
            <a:ext cx="1418445" cy="2959125"/>
            <a:chOff x="8677693" y="1752616"/>
            <a:chExt cx="2845032" cy="5105385"/>
          </a:xfrm>
        </p:grpSpPr>
        <p:sp>
          <p:nvSpPr>
            <p:cNvPr id="5" name="Freeform: Shape 98">
              <a:extLst>
                <a:ext uri="{FF2B5EF4-FFF2-40B4-BE49-F238E27FC236}">
                  <a16:creationId xmlns:a16="http://schemas.microsoft.com/office/drawing/2014/main" id="{8AC4D832-B38B-4F40-96B9-44BC6019C6AA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99">
              <a:extLst>
                <a:ext uri="{FF2B5EF4-FFF2-40B4-BE49-F238E27FC236}">
                  <a16:creationId xmlns:a16="http://schemas.microsoft.com/office/drawing/2014/main" id="{4FC4E0E8-4F12-4BD7-8216-8B84E56E465E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00">
              <a:extLst>
                <a:ext uri="{FF2B5EF4-FFF2-40B4-BE49-F238E27FC236}">
                  <a16:creationId xmlns:a16="http://schemas.microsoft.com/office/drawing/2014/main" id="{2CF7C5AD-72E0-49DF-81B8-2ED17F70EEF7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01">
              <a:extLst>
                <a:ext uri="{FF2B5EF4-FFF2-40B4-BE49-F238E27FC236}">
                  <a16:creationId xmlns:a16="http://schemas.microsoft.com/office/drawing/2014/main" id="{ABD299BC-579C-4D11-9BEC-15F71EF10564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102">
              <a:extLst>
                <a:ext uri="{FF2B5EF4-FFF2-40B4-BE49-F238E27FC236}">
                  <a16:creationId xmlns:a16="http://schemas.microsoft.com/office/drawing/2014/main" id="{31B86B62-10A5-46D6-969E-F9AB34FD5460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03">
              <a:extLst>
                <a:ext uri="{FF2B5EF4-FFF2-40B4-BE49-F238E27FC236}">
                  <a16:creationId xmlns:a16="http://schemas.microsoft.com/office/drawing/2014/main" id="{04FB0F83-3733-425C-B77F-0FB2703C6610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4">
              <a:extLst>
                <a:ext uri="{FF2B5EF4-FFF2-40B4-BE49-F238E27FC236}">
                  <a16:creationId xmlns:a16="http://schemas.microsoft.com/office/drawing/2014/main" id="{A099FD90-9405-49EB-B7AA-8BF735B9CE53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05">
              <a:extLst>
                <a:ext uri="{FF2B5EF4-FFF2-40B4-BE49-F238E27FC236}">
                  <a16:creationId xmlns:a16="http://schemas.microsoft.com/office/drawing/2014/main" id="{69B9B0B6-040C-4C90-9AF2-4285B5E8CD39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06">
              <a:extLst>
                <a:ext uri="{FF2B5EF4-FFF2-40B4-BE49-F238E27FC236}">
                  <a16:creationId xmlns:a16="http://schemas.microsoft.com/office/drawing/2014/main" id="{DFCABD8E-B5D8-479E-AE67-4F7891FA86AC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07">
              <a:extLst>
                <a:ext uri="{FF2B5EF4-FFF2-40B4-BE49-F238E27FC236}">
                  <a16:creationId xmlns:a16="http://schemas.microsoft.com/office/drawing/2014/main" id="{AECBCAD8-1C9B-4B1D-8B45-29BF63CBEB53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08">
              <a:extLst>
                <a:ext uri="{FF2B5EF4-FFF2-40B4-BE49-F238E27FC236}">
                  <a16:creationId xmlns:a16="http://schemas.microsoft.com/office/drawing/2014/main" id="{7D6B479A-3430-4806-94D6-1E1DCD61FAC0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9">
              <a:extLst>
                <a:ext uri="{FF2B5EF4-FFF2-40B4-BE49-F238E27FC236}">
                  <a16:creationId xmlns:a16="http://schemas.microsoft.com/office/drawing/2014/main" id="{130A618A-3F3F-4FE6-A06A-440A229A4BFD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oup 110">
              <a:extLst>
                <a:ext uri="{FF2B5EF4-FFF2-40B4-BE49-F238E27FC236}">
                  <a16:creationId xmlns:a16="http://schemas.microsoft.com/office/drawing/2014/main" id="{FEF0830B-866E-446B-95BD-46E7502D82B0}"/>
                </a:ext>
              </a:extLst>
            </p:cNvPr>
            <p:cNvGrpSpPr/>
            <p:nvPr/>
          </p:nvGrpSpPr>
          <p:grpSpPr>
            <a:xfrm flipH="1">
              <a:off x="9546875" y="5193609"/>
              <a:ext cx="1399561" cy="393724"/>
              <a:chOff x="8963351" y="2835327"/>
              <a:chExt cx="1121835" cy="315595"/>
            </a:xfrm>
          </p:grpSpPr>
          <p:sp>
            <p:nvSpPr>
              <p:cNvPr id="28" name="Freeform: Shape 122">
                <a:extLst>
                  <a:ext uri="{FF2B5EF4-FFF2-40B4-BE49-F238E27FC236}">
                    <a16:creationId xmlns:a16="http://schemas.microsoft.com/office/drawing/2014/main" id="{70884271-DF13-4963-A598-8753246197F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123">
                <a:extLst>
                  <a:ext uri="{FF2B5EF4-FFF2-40B4-BE49-F238E27FC236}">
                    <a16:creationId xmlns:a16="http://schemas.microsoft.com/office/drawing/2014/main" id="{2B12A6EF-6C4C-4E40-A18D-2AD940C8ACA8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124">
                <a:extLst>
                  <a:ext uri="{FF2B5EF4-FFF2-40B4-BE49-F238E27FC236}">
                    <a16:creationId xmlns:a16="http://schemas.microsoft.com/office/drawing/2014/main" id="{DA3E16DC-30B1-4695-85BE-1180E33C886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25">
                <a:extLst>
                  <a:ext uri="{FF2B5EF4-FFF2-40B4-BE49-F238E27FC236}">
                    <a16:creationId xmlns:a16="http://schemas.microsoft.com/office/drawing/2014/main" id="{8DF57404-C0BB-47BF-A415-952F4E263099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26">
                <a:extLst>
                  <a:ext uri="{FF2B5EF4-FFF2-40B4-BE49-F238E27FC236}">
                    <a16:creationId xmlns:a16="http://schemas.microsoft.com/office/drawing/2014/main" id="{B9F58E59-5D0E-42BC-9779-192EBC3D0C3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27">
                <a:extLst>
                  <a:ext uri="{FF2B5EF4-FFF2-40B4-BE49-F238E27FC236}">
                    <a16:creationId xmlns:a16="http://schemas.microsoft.com/office/drawing/2014/main" id="{07A02025-DD64-44B0-9B3E-72D99548522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: Shape 111">
              <a:extLst>
                <a:ext uri="{FF2B5EF4-FFF2-40B4-BE49-F238E27FC236}">
                  <a16:creationId xmlns:a16="http://schemas.microsoft.com/office/drawing/2014/main" id="{46AE7F9A-1C81-4EF3-B9BE-D546E5FB9AB2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12">
              <a:extLst>
                <a:ext uri="{FF2B5EF4-FFF2-40B4-BE49-F238E27FC236}">
                  <a16:creationId xmlns:a16="http://schemas.microsoft.com/office/drawing/2014/main" id="{81B3762A-54CF-4B4F-AD9E-25A6D2C667AD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13">
              <a:extLst>
                <a:ext uri="{FF2B5EF4-FFF2-40B4-BE49-F238E27FC236}">
                  <a16:creationId xmlns:a16="http://schemas.microsoft.com/office/drawing/2014/main" id="{41B40446-CC02-4410-A9FD-C015E0FAB6B4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14">
              <a:extLst>
                <a:ext uri="{FF2B5EF4-FFF2-40B4-BE49-F238E27FC236}">
                  <a16:creationId xmlns:a16="http://schemas.microsoft.com/office/drawing/2014/main" id="{C804B42E-9F0E-4484-A7F8-F4EEFF753E33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15">
              <a:extLst>
                <a:ext uri="{FF2B5EF4-FFF2-40B4-BE49-F238E27FC236}">
                  <a16:creationId xmlns:a16="http://schemas.microsoft.com/office/drawing/2014/main" id="{1FCA108A-2078-4371-B834-0BD97610FD60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16">
              <a:extLst>
                <a:ext uri="{FF2B5EF4-FFF2-40B4-BE49-F238E27FC236}">
                  <a16:creationId xmlns:a16="http://schemas.microsoft.com/office/drawing/2014/main" id="{06AC5B0F-9E99-4AB1-8810-8B492ABF5BCB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7">
              <a:extLst>
                <a:ext uri="{FF2B5EF4-FFF2-40B4-BE49-F238E27FC236}">
                  <a16:creationId xmlns:a16="http://schemas.microsoft.com/office/drawing/2014/main" id="{B0A8040B-6222-4C4A-9B28-2BD58EA66F18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18">
              <a:extLst>
                <a:ext uri="{FF2B5EF4-FFF2-40B4-BE49-F238E27FC236}">
                  <a16:creationId xmlns:a16="http://schemas.microsoft.com/office/drawing/2014/main" id="{4FE23E04-7E0A-42B3-A26C-A6A5632B060E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19">
              <a:extLst>
                <a:ext uri="{FF2B5EF4-FFF2-40B4-BE49-F238E27FC236}">
                  <a16:creationId xmlns:a16="http://schemas.microsoft.com/office/drawing/2014/main" id="{FF5D6812-DD72-4A04-92AB-F42B9089002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20">
              <a:extLst>
                <a:ext uri="{FF2B5EF4-FFF2-40B4-BE49-F238E27FC236}">
                  <a16:creationId xmlns:a16="http://schemas.microsoft.com/office/drawing/2014/main" id="{D2531E86-4D2E-4F72-9C6D-5169C1446EDA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Rounded Rectangle 13">
            <a:extLst>
              <a:ext uri="{FF2B5EF4-FFF2-40B4-BE49-F238E27FC236}">
                <a16:creationId xmlns:a16="http://schemas.microsoft.com/office/drawing/2014/main" id="{BAE20644-C3D8-411C-ADCA-1D8E27B3837C}"/>
              </a:ext>
            </a:extLst>
          </p:cNvPr>
          <p:cNvSpPr/>
          <p:nvPr/>
        </p:nvSpPr>
        <p:spPr>
          <a:xfrm>
            <a:off x="2093723" y="2361384"/>
            <a:ext cx="2333550" cy="742945"/>
          </a:xfrm>
          <a:prstGeom prst="roundRect">
            <a:avLst>
              <a:gd name="adj" fmla="val 12448"/>
            </a:avLst>
          </a:prstGeom>
          <a:solidFill>
            <a:schemeClr val="accent3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1A5FD4-48F1-4909-B981-A490081ECC7F}"/>
              </a:ext>
            </a:extLst>
          </p:cNvPr>
          <p:cNvSpPr txBox="1"/>
          <p:nvPr/>
        </p:nvSpPr>
        <p:spPr>
          <a:xfrm>
            <a:off x="2113223" y="2654002"/>
            <a:ext cx="2153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F0"/>
                </a:solidFill>
                <a:cs typeface="Arial" pitchFamily="34" charset="0"/>
              </a:rPr>
              <a:t>ADMIN</a:t>
            </a:r>
            <a:endParaRPr lang="ko-KR" altLang="en-US" sz="2000" b="1" dirty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36" name="Round Same Side Corner Rectangle 8">
            <a:extLst>
              <a:ext uri="{FF2B5EF4-FFF2-40B4-BE49-F238E27FC236}">
                <a16:creationId xmlns:a16="http://schemas.microsoft.com/office/drawing/2014/main" id="{F789F836-FF90-4E88-9FD9-FA0C8717BB9B}"/>
              </a:ext>
            </a:extLst>
          </p:cNvPr>
          <p:cNvSpPr>
            <a:spLocks noChangeAspect="1"/>
          </p:cNvSpPr>
          <p:nvPr/>
        </p:nvSpPr>
        <p:spPr>
          <a:xfrm>
            <a:off x="3107830" y="2354512"/>
            <a:ext cx="148326" cy="39064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5C54BE-311E-498B-902A-F0FA59691239}"/>
              </a:ext>
            </a:extLst>
          </p:cNvPr>
          <p:cNvGrpSpPr/>
          <p:nvPr/>
        </p:nvGrpSpPr>
        <p:grpSpPr>
          <a:xfrm>
            <a:off x="7374726" y="1405260"/>
            <a:ext cx="1605946" cy="3170042"/>
            <a:chOff x="8677693" y="1752616"/>
            <a:chExt cx="2845032" cy="5105385"/>
          </a:xfrm>
        </p:grpSpPr>
        <p:sp>
          <p:nvSpPr>
            <p:cNvPr id="38" name="Freeform: Shape 7">
              <a:extLst>
                <a:ext uri="{FF2B5EF4-FFF2-40B4-BE49-F238E27FC236}">
                  <a16:creationId xmlns:a16="http://schemas.microsoft.com/office/drawing/2014/main" id="{92C3EB67-5485-414F-A25E-8D54BFC12CEE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8">
              <a:extLst>
                <a:ext uri="{FF2B5EF4-FFF2-40B4-BE49-F238E27FC236}">
                  <a16:creationId xmlns:a16="http://schemas.microsoft.com/office/drawing/2014/main" id="{834A5BEF-44F2-479C-9A0B-2B5F49BAE475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9">
              <a:extLst>
                <a:ext uri="{FF2B5EF4-FFF2-40B4-BE49-F238E27FC236}">
                  <a16:creationId xmlns:a16="http://schemas.microsoft.com/office/drawing/2014/main" id="{D9DE72A0-A494-4DDC-A4EF-CB5115F78074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6">
              <a:extLst>
                <a:ext uri="{FF2B5EF4-FFF2-40B4-BE49-F238E27FC236}">
                  <a16:creationId xmlns:a16="http://schemas.microsoft.com/office/drawing/2014/main" id="{78F1458F-CB39-4EBB-B03E-F8310DD61BF8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2" name="Freeform: Shape 12">
              <a:extLst>
                <a:ext uri="{FF2B5EF4-FFF2-40B4-BE49-F238E27FC236}">
                  <a16:creationId xmlns:a16="http://schemas.microsoft.com/office/drawing/2014/main" id="{116F657F-80EC-4F23-B9DE-B3E0E6FAB679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3">
              <a:extLst>
                <a:ext uri="{FF2B5EF4-FFF2-40B4-BE49-F238E27FC236}">
                  <a16:creationId xmlns:a16="http://schemas.microsoft.com/office/drawing/2014/main" id="{DFD95D97-858D-4B91-AC1B-0026FA18F504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4">
              <a:extLst>
                <a:ext uri="{FF2B5EF4-FFF2-40B4-BE49-F238E27FC236}">
                  <a16:creationId xmlns:a16="http://schemas.microsoft.com/office/drawing/2014/main" id="{ACDED1E7-00D8-4DD0-A78E-1EC59B232DA0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6">
              <a:extLst>
                <a:ext uri="{FF2B5EF4-FFF2-40B4-BE49-F238E27FC236}">
                  <a16:creationId xmlns:a16="http://schemas.microsoft.com/office/drawing/2014/main" id="{2219DE7A-3605-4E77-9103-86CF17688218}"/>
                </a:ext>
              </a:extLst>
            </p:cNvPr>
            <p:cNvSpPr/>
            <p:nvPr/>
          </p:nvSpPr>
          <p:spPr>
            <a:xfrm flipH="1">
              <a:off x="9466600" y="4143357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7">
              <a:extLst>
                <a:ext uri="{FF2B5EF4-FFF2-40B4-BE49-F238E27FC236}">
                  <a16:creationId xmlns:a16="http://schemas.microsoft.com/office/drawing/2014/main" id="{23118F75-94D0-4BAE-8838-D437F6BF65B2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8">
              <a:extLst>
                <a:ext uri="{FF2B5EF4-FFF2-40B4-BE49-F238E27FC236}">
                  <a16:creationId xmlns:a16="http://schemas.microsoft.com/office/drawing/2014/main" id="{E35D0196-B05C-41C3-9029-C15369F1D406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9">
              <a:extLst>
                <a:ext uri="{FF2B5EF4-FFF2-40B4-BE49-F238E27FC236}">
                  <a16:creationId xmlns:a16="http://schemas.microsoft.com/office/drawing/2014/main" id="{6D68B145-8D88-4F05-AD79-1285234B51D2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0">
              <a:extLst>
                <a:ext uri="{FF2B5EF4-FFF2-40B4-BE49-F238E27FC236}">
                  <a16:creationId xmlns:a16="http://schemas.microsoft.com/office/drawing/2014/main" id="{30D66D97-2920-4A60-BF33-7E4EBC4D575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0" name="Group 21">
              <a:extLst>
                <a:ext uri="{FF2B5EF4-FFF2-40B4-BE49-F238E27FC236}">
                  <a16:creationId xmlns:a16="http://schemas.microsoft.com/office/drawing/2014/main" id="{FA2D09C3-EE0E-4E52-AD3C-3858271B4875}"/>
                </a:ext>
              </a:extLst>
            </p:cNvPr>
            <p:cNvGrpSpPr/>
            <p:nvPr/>
          </p:nvGrpSpPr>
          <p:grpSpPr>
            <a:xfrm flipH="1">
              <a:off x="9546875" y="5193609"/>
              <a:ext cx="1399561" cy="393724"/>
              <a:chOff x="8963351" y="2835327"/>
              <a:chExt cx="1121835" cy="315595"/>
            </a:xfrm>
          </p:grpSpPr>
          <p:sp>
            <p:nvSpPr>
              <p:cNvPr id="61" name="Freeform: Shape 33">
                <a:extLst>
                  <a:ext uri="{FF2B5EF4-FFF2-40B4-BE49-F238E27FC236}">
                    <a16:creationId xmlns:a16="http://schemas.microsoft.com/office/drawing/2014/main" id="{68AB8EBB-A829-4A2E-91B0-3E0F70223264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34">
                <a:extLst>
                  <a:ext uri="{FF2B5EF4-FFF2-40B4-BE49-F238E27FC236}">
                    <a16:creationId xmlns:a16="http://schemas.microsoft.com/office/drawing/2014/main" id="{B35EF240-6CD7-4FCC-97BF-3435E00B9A0C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35">
                <a:extLst>
                  <a:ext uri="{FF2B5EF4-FFF2-40B4-BE49-F238E27FC236}">
                    <a16:creationId xmlns:a16="http://schemas.microsoft.com/office/drawing/2014/main" id="{0AB53866-8995-46B4-843F-01A75D5E9631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36">
                <a:extLst>
                  <a:ext uri="{FF2B5EF4-FFF2-40B4-BE49-F238E27FC236}">
                    <a16:creationId xmlns:a16="http://schemas.microsoft.com/office/drawing/2014/main" id="{3A1E020F-D446-41E7-99E4-BEBFE659D0BD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37">
                <a:extLst>
                  <a:ext uri="{FF2B5EF4-FFF2-40B4-BE49-F238E27FC236}">
                    <a16:creationId xmlns:a16="http://schemas.microsoft.com/office/drawing/2014/main" id="{9FF36DE8-F41E-4444-BA01-5BA9B8F68840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38">
                <a:extLst>
                  <a:ext uri="{FF2B5EF4-FFF2-40B4-BE49-F238E27FC236}">
                    <a16:creationId xmlns:a16="http://schemas.microsoft.com/office/drawing/2014/main" id="{00851AE6-0F9E-4D8F-8FA0-08F4B859599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22">
              <a:extLst>
                <a:ext uri="{FF2B5EF4-FFF2-40B4-BE49-F238E27FC236}">
                  <a16:creationId xmlns:a16="http://schemas.microsoft.com/office/drawing/2014/main" id="{AF828D8B-5B4D-4AF9-B9E8-EBD047B36B56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3">
              <a:extLst>
                <a:ext uri="{FF2B5EF4-FFF2-40B4-BE49-F238E27FC236}">
                  <a16:creationId xmlns:a16="http://schemas.microsoft.com/office/drawing/2014/main" id="{F94569D4-3591-4E10-B71A-A8322CCAAF85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E5C95F70-9475-440C-9A50-DAFC4ECEEAA4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5">
              <a:extLst>
                <a:ext uri="{FF2B5EF4-FFF2-40B4-BE49-F238E27FC236}">
                  <a16:creationId xmlns:a16="http://schemas.microsoft.com/office/drawing/2014/main" id="{49995CEE-2DFD-4A51-8D16-3F6B9589ABCD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6">
              <a:extLst>
                <a:ext uri="{FF2B5EF4-FFF2-40B4-BE49-F238E27FC236}">
                  <a16:creationId xmlns:a16="http://schemas.microsoft.com/office/drawing/2014/main" id="{A841C205-6B2B-48C4-81A8-43A817F61F73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7">
              <a:extLst>
                <a:ext uri="{FF2B5EF4-FFF2-40B4-BE49-F238E27FC236}">
                  <a16:creationId xmlns:a16="http://schemas.microsoft.com/office/drawing/2014/main" id="{2E8F018C-BDF0-4F8F-B299-CD0693C31192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8">
              <a:extLst>
                <a:ext uri="{FF2B5EF4-FFF2-40B4-BE49-F238E27FC236}">
                  <a16:creationId xmlns:a16="http://schemas.microsoft.com/office/drawing/2014/main" id="{C506E536-EA15-41F3-93D0-510E87A2687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9">
              <a:extLst>
                <a:ext uri="{FF2B5EF4-FFF2-40B4-BE49-F238E27FC236}">
                  <a16:creationId xmlns:a16="http://schemas.microsoft.com/office/drawing/2014/main" id="{53FE67E2-390D-40B5-A1A4-FFABA2F77031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0">
              <a:extLst>
                <a:ext uri="{FF2B5EF4-FFF2-40B4-BE49-F238E27FC236}">
                  <a16:creationId xmlns:a16="http://schemas.microsoft.com/office/drawing/2014/main" id="{D6D0B282-1DC1-410E-8474-B6E0BAEC35EB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1">
              <a:extLst>
                <a:ext uri="{FF2B5EF4-FFF2-40B4-BE49-F238E27FC236}">
                  <a16:creationId xmlns:a16="http://schemas.microsoft.com/office/drawing/2014/main" id="{04F35934-D582-4A5D-AA32-E2482509691C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Rounded Rectangle 14">
            <a:extLst>
              <a:ext uri="{FF2B5EF4-FFF2-40B4-BE49-F238E27FC236}">
                <a16:creationId xmlns:a16="http://schemas.microsoft.com/office/drawing/2014/main" id="{638A0322-B2F3-4BA2-A5FC-F507360B0881}"/>
              </a:ext>
            </a:extLst>
          </p:cNvPr>
          <p:cNvSpPr/>
          <p:nvPr/>
        </p:nvSpPr>
        <p:spPr>
          <a:xfrm>
            <a:off x="4642536" y="2346009"/>
            <a:ext cx="2333550" cy="742945"/>
          </a:xfrm>
          <a:prstGeom prst="roundRect">
            <a:avLst>
              <a:gd name="adj" fmla="val 12448"/>
            </a:avLst>
          </a:prstGeom>
          <a:solidFill>
            <a:schemeClr val="accent6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Round Same Side Corner Rectangle 8">
            <a:extLst>
              <a:ext uri="{FF2B5EF4-FFF2-40B4-BE49-F238E27FC236}">
                <a16:creationId xmlns:a16="http://schemas.microsoft.com/office/drawing/2014/main" id="{672E88C7-DBDA-4E78-8E78-A931BE42B463}"/>
              </a:ext>
            </a:extLst>
          </p:cNvPr>
          <p:cNvSpPr>
            <a:spLocks noChangeAspect="1"/>
          </p:cNvSpPr>
          <p:nvPr/>
        </p:nvSpPr>
        <p:spPr>
          <a:xfrm>
            <a:off x="5653150" y="2354513"/>
            <a:ext cx="176723" cy="36610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084980-77FA-44C7-91B0-236C66117AEA}"/>
              </a:ext>
            </a:extLst>
          </p:cNvPr>
          <p:cNvSpPr txBox="1"/>
          <p:nvPr/>
        </p:nvSpPr>
        <p:spPr>
          <a:xfrm>
            <a:off x="4642117" y="2704794"/>
            <a:ext cx="217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B0F0"/>
                </a:solidFill>
                <a:cs typeface="Arial" pitchFamily="34" charset="0"/>
              </a:rPr>
              <a:t>USER</a:t>
            </a:r>
            <a:endParaRPr lang="ko-KR" altLang="en-US" sz="2000" b="1" dirty="0">
              <a:solidFill>
                <a:srgbClr val="00B0F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2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4834;p78">
            <a:extLst>
              <a:ext uri="{FF2B5EF4-FFF2-40B4-BE49-F238E27FC236}">
                <a16:creationId xmlns:a16="http://schemas.microsoft.com/office/drawing/2014/main" id="{9162788E-F167-4901-B465-9DDDCA1D6389}"/>
              </a:ext>
            </a:extLst>
          </p:cNvPr>
          <p:cNvGrpSpPr/>
          <p:nvPr/>
        </p:nvGrpSpPr>
        <p:grpSpPr>
          <a:xfrm>
            <a:off x="408791" y="1237129"/>
            <a:ext cx="8337176" cy="2753958"/>
            <a:chOff x="246070" y="1983375"/>
            <a:chExt cx="1855347" cy="616849"/>
          </a:xfrm>
        </p:grpSpPr>
        <p:sp>
          <p:nvSpPr>
            <p:cNvPr id="26" name="Google Shape;4835;p78">
              <a:extLst>
                <a:ext uri="{FF2B5EF4-FFF2-40B4-BE49-F238E27FC236}">
                  <a16:creationId xmlns:a16="http://schemas.microsoft.com/office/drawing/2014/main" id="{FF6FE746-0E3E-4557-9979-8FA2D95C455C}"/>
                </a:ext>
              </a:extLst>
            </p:cNvPr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36;p78">
              <a:extLst>
                <a:ext uri="{FF2B5EF4-FFF2-40B4-BE49-F238E27FC236}">
                  <a16:creationId xmlns:a16="http://schemas.microsoft.com/office/drawing/2014/main" id="{A1EB2708-D811-46CF-B890-0B06123DAF6A}"/>
                </a:ext>
              </a:extLst>
            </p:cNvPr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837;p78">
              <a:extLst>
                <a:ext uri="{FF2B5EF4-FFF2-40B4-BE49-F238E27FC236}">
                  <a16:creationId xmlns:a16="http://schemas.microsoft.com/office/drawing/2014/main" id="{6B0577A4-8F20-485E-B13F-D853E930B091}"/>
                </a:ext>
              </a:extLst>
            </p:cNvPr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838;p78">
              <a:extLst>
                <a:ext uri="{FF2B5EF4-FFF2-40B4-BE49-F238E27FC236}">
                  <a16:creationId xmlns:a16="http://schemas.microsoft.com/office/drawing/2014/main" id="{31763B2E-B2BB-4B5F-B7F2-91CDCEA22E1D}"/>
                </a:ext>
              </a:extLst>
            </p:cNvPr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839;p78">
              <a:extLst>
                <a:ext uri="{FF2B5EF4-FFF2-40B4-BE49-F238E27FC236}">
                  <a16:creationId xmlns:a16="http://schemas.microsoft.com/office/drawing/2014/main" id="{43B9F8EF-4E13-4E71-BAEC-D48C14096E93}"/>
                </a:ext>
              </a:extLst>
            </p:cNvPr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840;p78">
              <a:extLst>
                <a:ext uri="{FF2B5EF4-FFF2-40B4-BE49-F238E27FC236}">
                  <a16:creationId xmlns:a16="http://schemas.microsoft.com/office/drawing/2014/main" id="{E0B0BBD4-E0E3-485C-B52A-C02B91DBD1DD}"/>
                </a:ext>
              </a:extLst>
            </p:cNvPr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41;p78">
              <a:extLst>
                <a:ext uri="{FF2B5EF4-FFF2-40B4-BE49-F238E27FC236}">
                  <a16:creationId xmlns:a16="http://schemas.microsoft.com/office/drawing/2014/main" id="{0DF7DC6B-3850-4010-8F4D-6BBDFC5C9B7C}"/>
                </a:ext>
              </a:extLst>
            </p:cNvPr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842;p78">
              <a:extLst>
                <a:ext uri="{FF2B5EF4-FFF2-40B4-BE49-F238E27FC236}">
                  <a16:creationId xmlns:a16="http://schemas.microsoft.com/office/drawing/2014/main" id="{9A512593-B22A-49FE-803A-76426838833F}"/>
                </a:ext>
              </a:extLst>
            </p:cNvPr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43;p78">
              <a:extLst>
                <a:ext uri="{FF2B5EF4-FFF2-40B4-BE49-F238E27FC236}">
                  <a16:creationId xmlns:a16="http://schemas.microsoft.com/office/drawing/2014/main" id="{1782C9E7-E3A1-4123-BEAF-378B6B372DC7}"/>
                </a:ext>
              </a:extLst>
            </p:cNvPr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10CEF4-9CBD-420F-A547-31B4786CC9AD}"/>
              </a:ext>
            </a:extLst>
          </p:cNvPr>
          <p:cNvSpPr txBox="1"/>
          <p:nvPr/>
        </p:nvSpPr>
        <p:spPr>
          <a:xfrm>
            <a:off x="792083" y="1972206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Theater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E3CB1-6E67-4294-BF1E-6773F73C9C93}"/>
              </a:ext>
            </a:extLst>
          </p:cNvPr>
          <p:cNvSpPr txBox="1"/>
          <p:nvPr/>
        </p:nvSpPr>
        <p:spPr>
          <a:xfrm>
            <a:off x="1697520" y="2888401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 Movie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6D8861-2CA4-435B-9F0B-305087095BFD}"/>
              </a:ext>
            </a:extLst>
          </p:cNvPr>
          <p:cNvSpPr txBox="1"/>
          <p:nvPr/>
        </p:nvSpPr>
        <p:spPr>
          <a:xfrm>
            <a:off x="2544411" y="1975789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Show Theater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7AD57C-7EC1-4BD5-9D66-DDA5E2213611}"/>
              </a:ext>
            </a:extLst>
          </p:cNvPr>
          <p:cNvSpPr txBox="1"/>
          <p:nvPr/>
        </p:nvSpPr>
        <p:spPr>
          <a:xfrm>
            <a:off x="3581532" y="2814887"/>
            <a:ext cx="1160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Show Movie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C9386F-81FE-466A-B682-45BE7F1CB45A}"/>
              </a:ext>
            </a:extLst>
          </p:cNvPr>
          <p:cNvSpPr txBox="1"/>
          <p:nvPr/>
        </p:nvSpPr>
        <p:spPr>
          <a:xfrm>
            <a:off x="4611725" y="1846709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Delete</a:t>
            </a:r>
          </a:p>
          <a:p>
            <a:pPr algn="ctr"/>
            <a:r>
              <a:rPr lang="en-US" dirty="0"/>
              <a:t>Theater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CF3DF5-5D3F-47DC-AFF4-05538707A566}"/>
              </a:ext>
            </a:extLst>
          </p:cNvPr>
          <p:cNvSpPr txBox="1"/>
          <p:nvPr/>
        </p:nvSpPr>
        <p:spPr>
          <a:xfrm>
            <a:off x="5279045" y="2900949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Delete Movie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C22423-4756-4411-87E0-F9E6FA9E277C}"/>
              </a:ext>
            </a:extLst>
          </p:cNvPr>
          <p:cNvSpPr txBox="1"/>
          <p:nvPr/>
        </p:nvSpPr>
        <p:spPr>
          <a:xfrm>
            <a:off x="6378889" y="1922000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 Movie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3CAA0-170B-45AE-B031-7D3624EE32EF}"/>
              </a:ext>
            </a:extLst>
          </p:cNvPr>
          <p:cNvSpPr txBox="1"/>
          <p:nvPr/>
        </p:nvSpPr>
        <p:spPr>
          <a:xfrm>
            <a:off x="6997843" y="2794800"/>
            <a:ext cx="1648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Change as well as</a:t>
            </a:r>
          </a:p>
          <a:p>
            <a:pPr algn="ctr"/>
            <a:r>
              <a:rPr lang="en-US" dirty="0"/>
              <a:t>View profile</a:t>
            </a:r>
          </a:p>
        </p:txBody>
      </p:sp>
      <p:sp>
        <p:nvSpPr>
          <p:cNvPr id="42" name="Google Shape;705;p66">
            <a:extLst>
              <a:ext uri="{FF2B5EF4-FFF2-40B4-BE49-F238E27FC236}">
                <a16:creationId xmlns:a16="http://schemas.microsoft.com/office/drawing/2014/main" id="{E4B51A63-394B-4DE7-8ADD-AB09DE7E71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640" y="152007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Admin Module</a:t>
            </a:r>
            <a:endParaRPr sz="30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55745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2;p50">
            <a:extLst>
              <a:ext uri="{FF2B5EF4-FFF2-40B4-BE49-F238E27FC236}">
                <a16:creationId xmlns:a16="http://schemas.microsoft.com/office/drawing/2014/main" id="{F3B8326B-148F-444F-AF33-FE69058AEC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User </a:t>
            </a:r>
            <a:r>
              <a:rPr lang="en" sz="3000" b="1" dirty="0"/>
              <a:t>Module</a:t>
            </a:r>
            <a:endParaRPr sz="3000"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grpSp>
        <p:nvGrpSpPr>
          <p:cNvPr id="28" name="Google Shape;4080;p76">
            <a:extLst>
              <a:ext uri="{FF2B5EF4-FFF2-40B4-BE49-F238E27FC236}">
                <a16:creationId xmlns:a16="http://schemas.microsoft.com/office/drawing/2014/main" id="{2276AD4F-2C90-4847-9ECD-89BB07470375}"/>
              </a:ext>
            </a:extLst>
          </p:cNvPr>
          <p:cNvGrpSpPr/>
          <p:nvPr/>
        </p:nvGrpSpPr>
        <p:grpSpPr>
          <a:xfrm rot="16200000">
            <a:off x="2753410" y="-961911"/>
            <a:ext cx="3456710" cy="7726803"/>
            <a:chOff x="1839112" y="2209163"/>
            <a:chExt cx="1918159" cy="2233785"/>
          </a:xfrm>
        </p:grpSpPr>
        <p:sp>
          <p:nvSpPr>
            <p:cNvPr id="29" name="Google Shape;4081;p76">
              <a:extLst>
                <a:ext uri="{FF2B5EF4-FFF2-40B4-BE49-F238E27FC236}">
                  <a16:creationId xmlns:a16="http://schemas.microsoft.com/office/drawing/2014/main" id="{ED6486AA-FF55-46D6-8CFE-115303775586}"/>
                </a:ext>
              </a:extLst>
            </p:cNvPr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82;p76">
              <a:extLst>
                <a:ext uri="{FF2B5EF4-FFF2-40B4-BE49-F238E27FC236}">
                  <a16:creationId xmlns:a16="http://schemas.microsoft.com/office/drawing/2014/main" id="{E5D55E3D-6AD1-4B61-B144-45F2D2942C0A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83;p76">
              <a:extLst>
                <a:ext uri="{FF2B5EF4-FFF2-40B4-BE49-F238E27FC236}">
                  <a16:creationId xmlns:a16="http://schemas.microsoft.com/office/drawing/2014/main" id="{0A2D9A6E-4039-4413-98A0-F67FAA26E55E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4084;p76">
              <a:extLst>
                <a:ext uri="{FF2B5EF4-FFF2-40B4-BE49-F238E27FC236}">
                  <a16:creationId xmlns:a16="http://schemas.microsoft.com/office/drawing/2014/main" id="{D695ED47-1EDD-4BD3-9065-CE8C0C29C806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4085;p76">
              <a:extLst>
                <a:ext uri="{FF2B5EF4-FFF2-40B4-BE49-F238E27FC236}">
                  <a16:creationId xmlns:a16="http://schemas.microsoft.com/office/drawing/2014/main" id="{99964C15-9361-42A2-87E9-6B8C52009955}"/>
                </a:ext>
              </a:extLst>
            </p:cNvPr>
            <p:cNvCxnSpPr>
              <a:stCxn id="30" idx="4"/>
              <a:endCxn id="36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4087;p76">
              <a:extLst>
                <a:ext uri="{FF2B5EF4-FFF2-40B4-BE49-F238E27FC236}">
                  <a16:creationId xmlns:a16="http://schemas.microsoft.com/office/drawing/2014/main" id="{5B84409B-30DA-44C9-BF7F-602C178B1869}"/>
                </a:ext>
              </a:extLst>
            </p:cNvPr>
            <p:cNvCxnSpPr>
              <a:stCxn id="36" idx="6"/>
              <a:endCxn id="31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4088;p76">
              <a:extLst>
                <a:ext uri="{FF2B5EF4-FFF2-40B4-BE49-F238E27FC236}">
                  <a16:creationId xmlns:a16="http://schemas.microsoft.com/office/drawing/2014/main" id="{31EC552C-DFAC-4D97-B1FB-B1B43D983E99}"/>
                </a:ext>
              </a:extLst>
            </p:cNvPr>
            <p:cNvCxnSpPr>
              <a:stCxn id="31" idx="4"/>
              <a:endCxn id="37" idx="0"/>
            </p:cNvCxnSpPr>
            <p:nvPr/>
          </p:nvCxnSpPr>
          <p:spPr>
            <a:xfrm rot="5400000">
              <a:off x="2672200" y="3070327"/>
              <a:ext cx="251982" cy="134306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Google Shape;4086;p76">
              <a:extLst>
                <a:ext uri="{FF2B5EF4-FFF2-40B4-BE49-F238E27FC236}">
                  <a16:creationId xmlns:a16="http://schemas.microsoft.com/office/drawing/2014/main" id="{310BB2BE-4DDC-42C6-BA36-53D94A980D27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4089;p76">
              <a:extLst>
                <a:ext uri="{FF2B5EF4-FFF2-40B4-BE49-F238E27FC236}">
                  <a16:creationId xmlns:a16="http://schemas.microsoft.com/office/drawing/2014/main" id="{9CBFD7FC-697D-4D2D-9F86-0DFD2BEAAEFD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90;p76">
              <a:extLst>
                <a:ext uri="{FF2B5EF4-FFF2-40B4-BE49-F238E27FC236}">
                  <a16:creationId xmlns:a16="http://schemas.microsoft.com/office/drawing/2014/main" id="{8AF169ED-145F-4665-B285-61419A49A1DB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4091;p76">
              <a:extLst>
                <a:ext uri="{FF2B5EF4-FFF2-40B4-BE49-F238E27FC236}">
                  <a16:creationId xmlns:a16="http://schemas.microsoft.com/office/drawing/2014/main" id="{E0718C48-7A07-4208-9714-7D9E30217553}"/>
                </a:ext>
              </a:extLst>
            </p:cNvPr>
            <p:cNvCxnSpPr>
              <a:endCxn id="38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82A1EEB-A7E2-4BDF-81B5-0364F203BD95}"/>
              </a:ext>
            </a:extLst>
          </p:cNvPr>
          <p:cNvSpPr txBox="1"/>
          <p:nvPr/>
        </p:nvSpPr>
        <p:spPr>
          <a:xfrm>
            <a:off x="792083" y="3930094"/>
            <a:ext cx="126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useoModerno" panose="020B0604020202020204" charset="0"/>
              </a:rPr>
              <a:t>View Booking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9CDA08-78CC-4AAF-B20A-770F3999A55C}"/>
              </a:ext>
            </a:extLst>
          </p:cNvPr>
          <p:cNvSpPr txBox="1"/>
          <p:nvPr/>
        </p:nvSpPr>
        <p:spPr>
          <a:xfrm>
            <a:off x="815389" y="1479147"/>
            <a:ext cx="1262628" cy="31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useoModerno" panose="020B0604020202020204" charset="0"/>
              </a:rPr>
              <a:t>Book Ticket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50C2E5-8392-4C15-8414-E3F09B0B21F2}"/>
              </a:ext>
            </a:extLst>
          </p:cNvPr>
          <p:cNvSpPr txBox="1"/>
          <p:nvPr/>
        </p:nvSpPr>
        <p:spPr>
          <a:xfrm>
            <a:off x="3785801" y="3924678"/>
            <a:ext cx="126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useoModerno" panose="020B0604020202020204" charset="0"/>
              </a:rPr>
              <a:t>Show Movie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2FA0F-D5CE-4C4E-B065-04EB0E994216}"/>
              </a:ext>
            </a:extLst>
          </p:cNvPr>
          <p:cNvSpPr txBox="1"/>
          <p:nvPr/>
        </p:nvSpPr>
        <p:spPr>
          <a:xfrm>
            <a:off x="3722322" y="1424694"/>
            <a:ext cx="138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useoModerno" panose="020B0604020202020204" charset="0"/>
              </a:rPr>
              <a:t>Delete Account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4989EB-F6A1-4D19-A3CD-4A2B5F4B0015}"/>
              </a:ext>
            </a:extLst>
          </p:cNvPr>
          <p:cNvSpPr txBox="1"/>
          <p:nvPr/>
        </p:nvSpPr>
        <p:spPr>
          <a:xfrm>
            <a:off x="6624517" y="3942640"/>
            <a:ext cx="146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useoModerno" panose="020B0604020202020204" charset="0"/>
              </a:rPr>
              <a:t>Cancel Booking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1D68F9-C9C1-444F-90D1-DC4556226D2B}"/>
              </a:ext>
            </a:extLst>
          </p:cNvPr>
          <p:cNvSpPr txBox="1"/>
          <p:nvPr/>
        </p:nvSpPr>
        <p:spPr>
          <a:xfrm>
            <a:off x="6684103" y="1329248"/>
            <a:ext cx="1262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useoModerno" panose="020B0604020202020204" charset="0"/>
              </a:rPr>
              <a:t>Change as well as view profile</a:t>
            </a:r>
          </a:p>
        </p:txBody>
      </p:sp>
    </p:spTree>
    <p:extLst>
      <p:ext uri="{BB962C8B-B14F-4D97-AF65-F5344CB8AC3E}">
        <p14:creationId xmlns:p14="http://schemas.microsoft.com/office/powerpoint/2010/main" val="17718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</a:t>
            </a:r>
            <a:r>
              <a:rPr lang="en" dirty="0"/>
              <a:t> </a:t>
            </a:r>
            <a:r>
              <a:rPr lang="en" b="1" dirty="0"/>
              <a:t>Screenshots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B55634D-1FC6-42ED-8F20-5D2E39D64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154" y="837205"/>
            <a:ext cx="6786609" cy="333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4448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2;p50">
            <a:extLst>
              <a:ext uri="{FF2B5EF4-FFF2-40B4-BE49-F238E27FC236}">
                <a16:creationId xmlns:a16="http://schemas.microsoft.com/office/drawing/2014/main" id="{9C72B29A-4B7E-4460-A7EA-717583559F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</a:t>
            </a:r>
            <a:r>
              <a:rPr lang="en" dirty="0"/>
              <a:t> </a:t>
            </a:r>
            <a:r>
              <a:rPr lang="en" b="1" dirty="0"/>
              <a:t>Screenshots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A39E04D2-A316-4560-BB20-27B0D9774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9909" y="1285486"/>
            <a:ext cx="6500858" cy="3214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76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2;p50">
            <a:extLst>
              <a:ext uri="{FF2B5EF4-FFF2-40B4-BE49-F238E27FC236}">
                <a16:creationId xmlns:a16="http://schemas.microsoft.com/office/drawing/2014/main" id="{1AECD9E8-82E6-4334-91DA-24C25A2D3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</a:t>
            </a:r>
            <a:r>
              <a:rPr lang="en" dirty="0"/>
              <a:t> </a:t>
            </a:r>
            <a:r>
              <a:rPr lang="en" b="1" dirty="0"/>
              <a:t>Screenshots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247343D-2754-4254-8CEC-4E621012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0338" y="1474435"/>
            <a:ext cx="6108555" cy="297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13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82;p50">
            <a:extLst>
              <a:ext uri="{FF2B5EF4-FFF2-40B4-BE49-F238E27FC236}">
                <a16:creationId xmlns:a16="http://schemas.microsoft.com/office/drawing/2014/main" id="{F3B8326B-148F-444F-AF33-FE69058AEC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</a:t>
            </a:r>
            <a:r>
              <a:rPr lang="en" dirty="0"/>
              <a:t> </a:t>
            </a:r>
            <a:r>
              <a:rPr lang="en" b="1" dirty="0"/>
              <a:t>Screenshots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DDDBBB1-6920-4626-821D-E2EA6B65B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6806" y="1733725"/>
            <a:ext cx="6000792" cy="297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6304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82;p50">
            <a:extLst>
              <a:ext uri="{FF2B5EF4-FFF2-40B4-BE49-F238E27FC236}">
                <a16:creationId xmlns:a16="http://schemas.microsoft.com/office/drawing/2014/main" id="{DC5A801F-AA7E-454A-BCE7-2A0F00F73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</a:t>
            </a:r>
            <a:r>
              <a:rPr lang="en" dirty="0"/>
              <a:t> </a:t>
            </a:r>
            <a:r>
              <a:rPr lang="en" b="1" dirty="0"/>
              <a:t>Screenshots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77FF91F0-DDB9-4CB6-B17F-7DA3719FB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396" y="1634080"/>
            <a:ext cx="6143668" cy="3019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134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82;p50">
            <a:extLst>
              <a:ext uri="{FF2B5EF4-FFF2-40B4-BE49-F238E27FC236}">
                <a16:creationId xmlns:a16="http://schemas.microsoft.com/office/drawing/2014/main" id="{99412AA0-084B-4C26-98AE-BAC81BAE5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</a:t>
            </a:r>
            <a:r>
              <a:rPr lang="en" dirty="0"/>
              <a:t> </a:t>
            </a:r>
            <a:r>
              <a:rPr lang="en" b="1" dirty="0"/>
              <a:t>Screenshots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946A960-CB66-4954-8B41-1B17E876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2834" y="1608928"/>
            <a:ext cx="6215106" cy="3069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647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2;p50">
            <a:extLst>
              <a:ext uri="{FF2B5EF4-FFF2-40B4-BE49-F238E27FC236}">
                <a16:creationId xmlns:a16="http://schemas.microsoft.com/office/drawing/2014/main" id="{018F9E3F-B265-4CEC-B2E4-D6B7E9838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</a:t>
            </a:r>
            <a:r>
              <a:rPr lang="en" dirty="0"/>
              <a:t> </a:t>
            </a:r>
            <a:r>
              <a:rPr lang="en" b="1" dirty="0"/>
              <a:t>Screenshots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0AF8068-A6EA-47F6-A9D3-245F173BF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770" y="1608928"/>
            <a:ext cx="6192443" cy="306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rapezoid 24">
            <a:extLst>
              <a:ext uri="{FF2B5EF4-FFF2-40B4-BE49-F238E27FC236}">
                <a16:creationId xmlns:a16="http://schemas.microsoft.com/office/drawing/2014/main" id="{D692B7D5-1727-4A74-AB0B-4DAC8875A549}"/>
              </a:ext>
            </a:extLst>
          </p:cNvPr>
          <p:cNvSpPr>
            <a:spLocks noChangeAspect="1"/>
          </p:cNvSpPr>
          <p:nvPr/>
        </p:nvSpPr>
        <p:spPr>
          <a:xfrm rot="8369018">
            <a:off x="5081071" y="1148688"/>
            <a:ext cx="1082200" cy="1106947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5" name="Rounded Rectangle 1">
            <a:extLst>
              <a:ext uri="{FF2B5EF4-FFF2-40B4-BE49-F238E27FC236}">
                <a16:creationId xmlns:a16="http://schemas.microsoft.com/office/drawing/2014/main" id="{3B7AFDCE-5ECB-4461-9741-2E28F56596AD}"/>
              </a:ext>
            </a:extLst>
          </p:cNvPr>
          <p:cNvSpPr/>
          <p:nvPr/>
        </p:nvSpPr>
        <p:spPr>
          <a:xfrm>
            <a:off x="6721183" y="4018849"/>
            <a:ext cx="671439" cy="912010"/>
          </a:xfrm>
          <a:custGeom>
            <a:avLst/>
            <a:gdLst/>
            <a:ahLst/>
            <a:cxnLst/>
            <a:rect l="l" t="t" r="r" b="b"/>
            <a:pathLst>
              <a:path w="3330520" h="3943576">
                <a:moveTo>
                  <a:pt x="91343" y="3355066"/>
                </a:moveTo>
                <a:lnTo>
                  <a:pt x="476428" y="3355066"/>
                </a:lnTo>
                <a:cubicBezTo>
                  <a:pt x="526871" y="3355066"/>
                  <a:pt x="567771" y="3405814"/>
                  <a:pt x="567771" y="3468422"/>
                </a:cubicBezTo>
                <a:cubicBezTo>
                  <a:pt x="567771" y="3531030"/>
                  <a:pt x="526871" y="3581777"/>
                  <a:pt x="476428" y="3581777"/>
                </a:cubicBezTo>
                <a:lnTo>
                  <a:pt x="91343" y="3581777"/>
                </a:lnTo>
                <a:cubicBezTo>
                  <a:pt x="40900" y="3581777"/>
                  <a:pt x="0" y="3531030"/>
                  <a:pt x="0" y="3468422"/>
                </a:cubicBezTo>
                <a:cubicBezTo>
                  <a:pt x="0" y="3405814"/>
                  <a:pt x="40900" y="3355066"/>
                  <a:pt x="91343" y="3355066"/>
                </a:cubicBezTo>
                <a:close/>
                <a:moveTo>
                  <a:pt x="91343" y="2927098"/>
                </a:moveTo>
                <a:lnTo>
                  <a:pt x="476428" y="2927098"/>
                </a:lnTo>
                <a:cubicBezTo>
                  <a:pt x="526871" y="2927098"/>
                  <a:pt x="567771" y="2977846"/>
                  <a:pt x="567771" y="3040454"/>
                </a:cubicBezTo>
                <a:cubicBezTo>
                  <a:pt x="567771" y="3103062"/>
                  <a:pt x="526871" y="3153809"/>
                  <a:pt x="476428" y="3153809"/>
                </a:cubicBezTo>
                <a:lnTo>
                  <a:pt x="91343" y="3153809"/>
                </a:lnTo>
                <a:cubicBezTo>
                  <a:pt x="40900" y="3153809"/>
                  <a:pt x="0" y="3103062"/>
                  <a:pt x="0" y="3040454"/>
                </a:cubicBezTo>
                <a:cubicBezTo>
                  <a:pt x="0" y="2977846"/>
                  <a:pt x="40900" y="2927098"/>
                  <a:pt x="91343" y="2927098"/>
                </a:cubicBezTo>
                <a:close/>
                <a:moveTo>
                  <a:pt x="91343" y="2499128"/>
                </a:moveTo>
                <a:lnTo>
                  <a:pt x="476428" y="2499128"/>
                </a:lnTo>
                <a:cubicBezTo>
                  <a:pt x="526871" y="2499128"/>
                  <a:pt x="567771" y="2549876"/>
                  <a:pt x="567771" y="2612484"/>
                </a:cubicBezTo>
                <a:cubicBezTo>
                  <a:pt x="567771" y="2675092"/>
                  <a:pt x="526871" y="2725839"/>
                  <a:pt x="476428" y="2725839"/>
                </a:cubicBezTo>
                <a:lnTo>
                  <a:pt x="91343" y="2725839"/>
                </a:lnTo>
                <a:cubicBezTo>
                  <a:pt x="40900" y="2725839"/>
                  <a:pt x="0" y="2675092"/>
                  <a:pt x="0" y="2612484"/>
                </a:cubicBezTo>
                <a:cubicBezTo>
                  <a:pt x="0" y="2549876"/>
                  <a:pt x="40900" y="2499128"/>
                  <a:pt x="91343" y="2499128"/>
                </a:cubicBezTo>
                <a:close/>
                <a:moveTo>
                  <a:pt x="91343" y="2071158"/>
                </a:moveTo>
                <a:lnTo>
                  <a:pt x="476428" y="2071158"/>
                </a:lnTo>
                <a:cubicBezTo>
                  <a:pt x="526871" y="2071158"/>
                  <a:pt x="567771" y="2121906"/>
                  <a:pt x="567771" y="2184514"/>
                </a:cubicBezTo>
                <a:cubicBezTo>
                  <a:pt x="567771" y="2247122"/>
                  <a:pt x="526871" y="2297869"/>
                  <a:pt x="476428" y="2297869"/>
                </a:cubicBezTo>
                <a:lnTo>
                  <a:pt x="91343" y="2297869"/>
                </a:lnTo>
                <a:cubicBezTo>
                  <a:pt x="40900" y="2297869"/>
                  <a:pt x="0" y="2247122"/>
                  <a:pt x="0" y="2184514"/>
                </a:cubicBezTo>
                <a:cubicBezTo>
                  <a:pt x="0" y="2121906"/>
                  <a:pt x="40900" y="2071158"/>
                  <a:pt x="91343" y="2071158"/>
                </a:cubicBezTo>
                <a:close/>
                <a:moveTo>
                  <a:pt x="2956837" y="1826561"/>
                </a:moveTo>
                <a:cubicBezTo>
                  <a:pt x="3052271" y="1826561"/>
                  <a:pt x="3129635" y="1903925"/>
                  <a:pt x="3129635" y="1999359"/>
                </a:cubicBezTo>
                <a:cubicBezTo>
                  <a:pt x="3129635" y="2094793"/>
                  <a:pt x="3052271" y="2172157"/>
                  <a:pt x="2956837" y="2172157"/>
                </a:cubicBezTo>
                <a:cubicBezTo>
                  <a:pt x="2861403" y="2172157"/>
                  <a:pt x="2784039" y="2094793"/>
                  <a:pt x="2784039" y="1999359"/>
                </a:cubicBezTo>
                <a:cubicBezTo>
                  <a:pt x="2784039" y="1903925"/>
                  <a:pt x="2861403" y="1826561"/>
                  <a:pt x="2956837" y="1826561"/>
                </a:cubicBezTo>
                <a:close/>
                <a:moveTo>
                  <a:pt x="2740566" y="1654736"/>
                </a:moveTo>
                <a:cubicBezTo>
                  <a:pt x="2653631" y="1654736"/>
                  <a:pt x="2583156" y="1725211"/>
                  <a:pt x="2583156" y="1812146"/>
                </a:cubicBezTo>
                <a:lnTo>
                  <a:pt x="2583156" y="2186573"/>
                </a:lnTo>
                <a:cubicBezTo>
                  <a:pt x="2583156" y="2273508"/>
                  <a:pt x="2653631" y="2343983"/>
                  <a:pt x="2740566" y="2343983"/>
                </a:cubicBezTo>
                <a:lnTo>
                  <a:pt x="3330519" y="2343983"/>
                </a:lnTo>
                <a:lnTo>
                  <a:pt x="3330519" y="1654736"/>
                </a:lnTo>
                <a:close/>
                <a:moveTo>
                  <a:pt x="91343" y="1643188"/>
                </a:moveTo>
                <a:lnTo>
                  <a:pt x="476428" y="1643188"/>
                </a:lnTo>
                <a:cubicBezTo>
                  <a:pt x="526871" y="1643188"/>
                  <a:pt x="567771" y="1693936"/>
                  <a:pt x="567771" y="1756544"/>
                </a:cubicBezTo>
                <a:cubicBezTo>
                  <a:pt x="567771" y="1819152"/>
                  <a:pt x="526871" y="1869899"/>
                  <a:pt x="476428" y="1869899"/>
                </a:cubicBezTo>
                <a:lnTo>
                  <a:pt x="91343" y="1869899"/>
                </a:lnTo>
                <a:cubicBezTo>
                  <a:pt x="40900" y="1869899"/>
                  <a:pt x="0" y="1819152"/>
                  <a:pt x="0" y="1756544"/>
                </a:cubicBezTo>
                <a:cubicBezTo>
                  <a:pt x="0" y="1693936"/>
                  <a:pt x="40900" y="1643188"/>
                  <a:pt x="91343" y="1643188"/>
                </a:cubicBezTo>
                <a:close/>
                <a:moveTo>
                  <a:pt x="91343" y="1215218"/>
                </a:moveTo>
                <a:lnTo>
                  <a:pt x="476428" y="1215218"/>
                </a:lnTo>
                <a:cubicBezTo>
                  <a:pt x="526871" y="1215218"/>
                  <a:pt x="567771" y="1265966"/>
                  <a:pt x="567771" y="1328574"/>
                </a:cubicBezTo>
                <a:cubicBezTo>
                  <a:pt x="567771" y="1391182"/>
                  <a:pt x="526871" y="1441929"/>
                  <a:pt x="476428" y="1441929"/>
                </a:cubicBezTo>
                <a:lnTo>
                  <a:pt x="91343" y="1441929"/>
                </a:lnTo>
                <a:cubicBezTo>
                  <a:pt x="40900" y="1441929"/>
                  <a:pt x="0" y="1391182"/>
                  <a:pt x="0" y="1328574"/>
                </a:cubicBezTo>
                <a:cubicBezTo>
                  <a:pt x="0" y="1265966"/>
                  <a:pt x="40900" y="1215218"/>
                  <a:pt x="91343" y="1215218"/>
                </a:cubicBezTo>
                <a:close/>
                <a:moveTo>
                  <a:pt x="91343" y="787248"/>
                </a:moveTo>
                <a:lnTo>
                  <a:pt x="476428" y="787248"/>
                </a:lnTo>
                <a:cubicBezTo>
                  <a:pt x="526871" y="787248"/>
                  <a:pt x="567771" y="837996"/>
                  <a:pt x="567771" y="900604"/>
                </a:cubicBezTo>
                <a:cubicBezTo>
                  <a:pt x="567771" y="963212"/>
                  <a:pt x="526871" y="1013959"/>
                  <a:pt x="476428" y="1013959"/>
                </a:cubicBezTo>
                <a:lnTo>
                  <a:pt x="91343" y="1013959"/>
                </a:lnTo>
                <a:cubicBezTo>
                  <a:pt x="40900" y="1013959"/>
                  <a:pt x="0" y="963212"/>
                  <a:pt x="0" y="900604"/>
                </a:cubicBezTo>
                <a:cubicBezTo>
                  <a:pt x="0" y="837996"/>
                  <a:pt x="40900" y="787248"/>
                  <a:pt x="91343" y="787248"/>
                </a:cubicBezTo>
                <a:close/>
                <a:moveTo>
                  <a:pt x="91343" y="359278"/>
                </a:moveTo>
                <a:lnTo>
                  <a:pt x="476428" y="359278"/>
                </a:lnTo>
                <a:cubicBezTo>
                  <a:pt x="526871" y="359278"/>
                  <a:pt x="567771" y="410026"/>
                  <a:pt x="567771" y="472634"/>
                </a:cubicBezTo>
                <a:cubicBezTo>
                  <a:pt x="567771" y="535241"/>
                  <a:pt x="526871" y="585989"/>
                  <a:pt x="476428" y="585989"/>
                </a:cubicBezTo>
                <a:lnTo>
                  <a:pt x="91343" y="585989"/>
                </a:lnTo>
                <a:cubicBezTo>
                  <a:pt x="40900" y="585989"/>
                  <a:pt x="0" y="535241"/>
                  <a:pt x="0" y="472634"/>
                </a:cubicBezTo>
                <a:cubicBezTo>
                  <a:pt x="0" y="410026"/>
                  <a:pt x="40900" y="359278"/>
                  <a:pt x="91343" y="359278"/>
                </a:cubicBezTo>
                <a:close/>
                <a:moveTo>
                  <a:pt x="750244" y="0"/>
                </a:moveTo>
                <a:lnTo>
                  <a:pt x="2814452" y="0"/>
                </a:lnTo>
                <a:cubicBezTo>
                  <a:pt x="3099468" y="0"/>
                  <a:pt x="3330520" y="231052"/>
                  <a:pt x="3330520" y="516068"/>
                </a:cubicBezTo>
                <a:lnTo>
                  <a:pt x="3330520" y="3427508"/>
                </a:lnTo>
                <a:cubicBezTo>
                  <a:pt x="3330520" y="3712524"/>
                  <a:pt x="3099468" y="3943576"/>
                  <a:pt x="2814452" y="3943576"/>
                </a:cubicBezTo>
                <a:lnTo>
                  <a:pt x="750244" y="3943576"/>
                </a:lnTo>
                <a:cubicBezTo>
                  <a:pt x="577386" y="3943576"/>
                  <a:pt x="424378" y="3858590"/>
                  <a:pt x="331698" y="3727422"/>
                </a:cubicBezTo>
                <a:lnTo>
                  <a:pt x="579614" y="3727422"/>
                </a:lnTo>
                <a:cubicBezTo>
                  <a:pt x="660851" y="3727422"/>
                  <a:pt x="726722" y="3628530"/>
                  <a:pt x="726722" y="3506525"/>
                </a:cubicBezTo>
                <a:cubicBezTo>
                  <a:pt x="726722" y="3399298"/>
                  <a:pt x="675843" y="3309924"/>
                  <a:pt x="608330" y="3289974"/>
                </a:cubicBezTo>
                <a:cubicBezTo>
                  <a:pt x="675843" y="3270025"/>
                  <a:pt x="726722" y="3180650"/>
                  <a:pt x="726722" y="3073424"/>
                </a:cubicBezTo>
                <a:cubicBezTo>
                  <a:pt x="726722" y="2966194"/>
                  <a:pt x="675840" y="2876817"/>
                  <a:pt x="608324" y="2856872"/>
                </a:cubicBezTo>
                <a:cubicBezTo>
                  <a:pt x="675840" y="2836927"/>
                  <a:pt x="726722" y="2747551"/>
                  <a:pt x="726722" y="2640321"/>
                </a:cubicBezTo>
                <a:cubicBezTo>
                  <a:pt x="726722" y="2533091"/>
                  <a:pt x="675839" y="2443714"/>
                  <a:pt x="608323" y="2423769"/>
                </a:cubicBezTo>
                <a:cubicBezTo>
                  <a:pt x="675839" y="2403824"/>
                  <a:pt x="726722" y="2314448"/>
                  <a:pt x="726722" y="2207218"/>
                </a:cubicBezTo>
                <a:cubicBezTo>
                  <a:pt x="726722" y="2099988"/>
                  <a:pt x="675840" y="2010611"/>
                  <a:pt x="608324" y="1990666"/>
                </a:cubicBezTo>
                <a:cubicBezTo>
                  <a:pt x="675840" y="1970721"/>
                  <a:pt x="726722" y="1881345"/>
                  <a:pt x="726722" y="1774115"/>
                </a:cubicBezTo>
                <a:cubicBezTo>
                  <a:pt x="726722" y="1666885"/>
                  <a:pt x="675840" y="1577508"/>
                  <a:pt x="608323" y="1557563"/>
                </a:cubicBezTo>
                <a:cubicBezTo>
                  <a:pt x="675840" y="1537618"/>
                  <a:pt x="726722" y="1448242"/>
                  <a:pt x="726722" y="1341012"/>
                </a:cubicBezTo>
                <a:cubicBezTo>
                  <a:pt x="726722" y="1233782"/>
                  <a:pt x="675840" y="1144405"/>
                  <a:pt x="608324" y="1124460"/>
                </a:cubicBezTo>
                <a:cubicBezTo>
                  <a:pt x="675840" y="1104515"/>
                  <a:pt x="726722" y="1015139"/>
                  <a:pt x="726722" y="907909"/>
                </a:cubicBezTo>
                <a:cubicBezTo>
                  <a:pt x="726722" y="800679"/>
                  <a:pt x="675840" y="711302"/>
                  <a:pt x="608324" y="691357"/>
                </a:cubicBezTo>
                <a:cubicBezTo>
                  <a:pt x="675840" y="671412"/>
                  <a:pt x="726722" y="582035"/>
                  <a:pt x="726722" y="474806"/>
                </a:cubicBezTo>
                <a:cubicBezTo>
                  <a:pt x="726722" y="352801"/>
                  <a:pt x="660851" y="253908"/>
                  <a:pt x="579614" y="253908"/>
                </a:cubicBezTo>
                <a:lnTo>
                  <a:pt x="307995" y="253908"/>
                </a:lnTo>
                <a:cubicBezTo>
                  <a:pt x="396188" y="101469"/>
                  <a:pt x="561367" y="0"/>
                  <a:pt x="75024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2" name="Round Same Side Corner Rectangle 7">
            <a:extLst>
              <a:ext uri="{FF2B5EF4-FFF2-40B4-BE49-F238E27FC236}">
                <a16:creationId xmlns:a16="http://schemas.microsoft.com/office/drawing/2014/main" id="{ACCEEBBF-9A68-4C83-B79B-8398030A9980}"/>
              </a:ext>
            </a:extLst>
          </p:cNvPr>
          <p:cNvSpPr>
            <a:spLocks noChangeAspect="1"/>
          </p:cNvSpPr>
          <p:nvPr/>
        </p:nvSpPr>
        <p:spPr>
          <a:xfrm rot="10800000">
            <a:off x="1978287" y="674103"/>
            <a:ext cx="844371" cy="887696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64">
            <a:off x="347064" y="555900"/>
            <a:ext cx="1064421" cy="11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96897">
            <a:off x="3365871" y="1347556"/>
            <a:ext cx="1443032" cy="99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76586">
            <a:off x="4702770" y="3989573"/>
            <a:ext cx="1351086" cy="91201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183031" y="101866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"/>
                <a:ea typeface="MuseoModerno"/>
                <a:cs typeface="MuseoModerno"/>
                <a:sym typeface="MuseoModerno"/>
              </a:rPr>
              <a:t>Why C?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82" name="Google Shape;282;p41"/>
          <p:cNvSpPr txBox="1">
            <a:spLocks noGrp="1"/>
          </p:cNvSpPr>
          <p:nvPr>
            <p:ph type="title" idx="2"/>
          </p:nvPr>
        </p:nvSpPr>
        <p:spPr>
          <a:xfrm>
            <a:off x="199757" y="772032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3"/>
          </p:nvPr>
        </p:nvSpPr>
        <p:spPr>
          <a:xfrm>
            <a:off x="1642180" y="753704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Portability</a:t>
            </a:r>
            <a:endParaRPr b="1" dirty="0"/>
          </a:p>
        </p:txBody>
      </p:sp>
      <p:sp>
        <p:nvSpPr>
          <p:cNvPr id="285" name="Google Shape;285;p41"/>
          <p:cNvSpPr txBox="1">
            <a:spLocks noGrp="1"/>
          </p:cNvSpPr>
          <p:nvPr>
            <p:ph type="title" idx="4"/>
          </p:nvPr>
        </p:nvSpPr>
        <p:spPr>
          <a:xfrm>
            <a:off x="4842966" y="1365533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the machine</a:t>
            </a:r>
            <a:endParaRPr b="1" dirty="0"/>
          </a:p>
        </p:txBody>
      </p:sp>
      <p:sp>
        <p:nvSpPr>
          <p:cNvPr id="287" name="Google Shape;287;p41"/>
          <p:cNvSpPr txBox="1">
            <a:spLocks noGrp="1"/>
          </p:cNvSpPr>
          <p:nvPr>
            <p:ph type="title" idx="6"/>
          </p:nvPr>
        </p:nvSpPr>
        <p:spPr>
          <a:xfrm>
            <a:off x="6214822" y="4025483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Manipulation</a:t>
            </a:r>
            <a:endParaRPr b="1" dirty="0"/>
          </a:p>
        </p:txBody>
      </p:sp>
      <p:sp>
        <p:nvSpPr>
          <p:cNvPr id="291" name="Google Shape;291;p41"/>
          <p:cNvSpPr txBox="1">
            <a:spLocks noGrp="1"/>
          </p:cNvSpPr>
          <p:nvPr>
            <p:ph type="title" idx="13"/>
          </p:nvPr>
        </p:nvSpPr>
        <p:spPr>
          <a:xfrm>
            <a:off x="3477252" y="146190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 idx="14"/>
          </p:nvPr>
        </p:nvSpPr>
        <p:spPr>
          <a:xfrm>
            <a:off x="4851243" y="3947015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6" name="Google Shape;7251;p84">
            <a:extLst>
              <a:ext uri="{FF2B5EF4-FFF2-40B4-BE49-F238E27FC236}">
                <a16:creationId xmlns:a16="http://schemas.microsoft.com/office/drawing/2014/main" id="{83B5BF92-DE8E-4152-AE92-07F9DA444175}"/>
              </a:ext>
            </a:extLst>
          </p:cNvPr>
          <p:cNvGrpSpPr/>
          <p:nvPr/>
        </p:nvGrpSpPr>
        <p:grpSpPr>
          <a:xfrm>
            <a:off x="131361" y="1531161"/>
            <a:ext cx="4572464" cy="3421819"/>
            <a:chOff x="-50134375" y="3183175"/>
            <a:chExt cx="300100" cy="3001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Google Shape;7252;p84">
              <a:extLst>
                <a:ext uri="{FF2B5EF4-FFF2-40B4-BE49-F238E27FC236}">
                  <a16:creationId xmlns:a16="http://schemas.microsoft.com/office/drawing/2014/main" id="{8BE28D1A-6770-4A22-BF6D-4625EFD9BDF0}"/>
                </a:ext>
              </a:extLst>
            </p:cNvPr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53;p84">
              <a:extLst>
                <a:ext uri="{FF2B5EF4-FFF2-40B4-BE49-F238E27FC236}">
                  <a16:creationId xmlns:a16="http://schemas.microsoft.com/office/drawing/2014/main" id="{3436CACC-4B36-4276-9182-94F8D0B994CF}"/>
                </a:ext>
              </a:extLst>
            </p:cNvPr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54;p84">
              <a:extLst>
                <a:ext uri="{FF2B5EF4-FFF2-40B4-BE49-F238E27FC236}">
                  <a16:creationId xmlns:a16="http://schemas.microsoft.com/office/drawing/2014/main" id="{B03446F8-BE4C-4A0C-A731-1344E142BFDD}"/>
                </a:ext>
              </a:extLst>
            </p:cNvPr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55;p84">
              <a:extLst>
                <a:ext uri="{FF2B5EF4-FFF2-40B4-BE49-F238E27FC236}">
                  <a16:creationId xmlns:a16="http://schemas.microsoft.com/office/drawing/2014/main" id="{E9E643D1-34B9-4B34-981E-7806BA7C11FB}"/>
                </a:ext>
              </a:extLst>
            </p:cNvPr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56;p84">
              <a:extLst>
                <a:ext uri="{FF2B5EF4-FFF2-40B4-BE49-F238E27FC236}">
                  <a16:creationId xmlns:a16="http://schemas.microsoft.com/office/drawing/2014/main" id="{938D462F-5F20-4431-9D4A-0AAD7D8EDA5B}"/>
                </a:ext>
              </a:extLst>
            </p:cNvPr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57;p84">
              <a:extLst>
                <a:ext uri="{FF2B5EF4-FFF2-40B4-BE49-F238E27FC236}">
                  <a16:creationId xmlns:a16="http://schemas.microsoft.com/office/drawing/2014/main" id="{4C580BA4-A9E6-49AC-9C32-D666C1D9E151}"/>
                </a:ext>
              </a:extLst>
            </p:cNvPr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58;p84">
              <a:extLst>
                <a:ext uri="{FF2B5EF4-FFF2-40B4-BE49-F238E27FC236}">
                  <a16:creationId xmlns:a16="http://schemas.microsoft.com/office/drawing/2014/main" id="{B19B1F71-37E8-4452-A122-4C77D934F18B}"/>
                </a:ext>
              </a:extLst>
            </p:cNvPr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59;p84">
              <a:extLst>
                <a:ext uri="{FF2B5EF4-FFF2-40B4-BE49-F238E27FC236}">
                  <a16:creationId xmlns:a16="http://schemas.microsoft.com/office/drawing/2014/main" id="{E6640C5C-765D-4E9B-9124-30E0BE54211C}"/>
                </a:ext>
              </a:extLst>
            </p:cNvPr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60;p84">
              <a:extLst>
                <a:ext uri="{FF2B5EF4-FFF2-40B4-BE49-F238E27FC236}">
                  <a16:creationId xmlns:a16="http://schemas.microsoft.com/office/drawing/2014/main" id="{D991A1F3-C318-45CB-B29D-F38F0732B148}"/>
                </a:ext>
              </a:extLst>
            </p:cNvPr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61;p84">
              <a:extLst>
                <a:ext uri="{FF2B5EF4-FFF2-40B4-BE49-F238E27FC236}">
                  <a16:creationId xmlns:a16="http://schemas.microsoft.com/office/drawing/2014/main" id="{553A30CD-4D30-46CC-83C1-B06091BDA300}"/>
                </a:ext>
              </a:extLst>
            </p:cNvPr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2;p50">
            <a:extLst>
              <a:ext uri="{FF2B5EF4-FFF2-40B4-BE49-F238E27FC236}">
                <a16:creationId xmlns:a16="http://schemas.microsoft.com/office/drawing/2014/main" id="{1551FAD4-9737-4C08-B3A0-E7AC86B4D8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</a:t>
            </a:r>
            <a:r>
              <a:rPr lang="en" dirty="0"/>
              <a:t> </a:t>
            </a:r>
            <a:r>
              <a:rPr lang="en" b="1" dirty="0"/>
              <a:t>Screenshots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2B4342B4-6505-4378-B802-0D25FFBE8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449" y="1454832"/>
            <a:ext cx="6000792" cy="29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7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2;p50">
            <a:extLst>
              <a:ext uri="{FF2B5EF4-FFF2-40B4-BE49-F238E27FC236}">
                <a16:creationId xmlns:a16="http://schemas.microsoft.com/office/drawing/2014/main" id="{E3B281C4-C94B-4BC0-BC6A-4DAE5FDBC6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</a:t>
            </a:r>
            <a:r>
              <a:rPr lang="en" dirty="0"/>
              <a:t> </a:t>
            </a:r>
            <a:r>
              <a:rPr lang="en" b="1" dirty="0"/>
              <a:t>Screenshots</a:t>
            </a:r>
            <a:endParaRPr b="1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DFBED24-974F-41EB-B7F2-AE333CD90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396" y="1549931"/>
            <a:ext cx="6143668" cy="3015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236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Google Shape;405;p53"/>
          <p:cNvGraphicFramePr/>
          <p:nvPr>
            <p:extLst>
              <p:ext uri="{D42A27DB-BD31-4B8C-83A1-F6EECF244321}">
                <p14:modId xmlns:p14="http://schemas.microsoft.com/office/powerpoint/2010/main" val="2523793279"/>
              </p:ext>
            </p:extLst>
          </p:nvPr>
        </p:nvGraphicFramePr>
        <p:xfrm>
          <a:off x="1333948" y="1656678"/>
          <a:ext cx="7186110" cy="1337467"/>
        </p:xfrm>
        <a:graphic>
          <a:graphicData uri="http://schemas.openxmlformats.org/drawingml/2006/table">
            <a:tbl>
              <a:tblPr>
                <a:noFill/>
                <a:tableStyleId>{75B209B5-B537-4B9A-B465-F31F0A1550AE}</a:tableStyleId>
              </a:tblPr>
              <a:tblGrid>
                <a:gridCol w="1426295">
                  <a:extLst>
                    <a:ext uri="{9D8B030D-6E8A-4147-A177-3AD203B41FA5}">
                      <a16:colId xmlns:a16="http://schemas.microsoft.com/office/drawing/2014/main" val="1023342286"/>
                    </a:ext>
                  </a:extLst>
                </a:gridCol>
                <a:gridCol w="142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7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7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lt1"/>
                          </a:solidFill>
                          <a:latin typeface="MuseoModerno"/>
                          <a:ea typeface="MuseoModerno"/>
                          <a:cs typeface="MuseoModerno"/>
                          <a:sym typeface="MuseoModerno"/>
                        </a:rPr>
                        <a:t>Date</a:t>
                      </a:r>
                      <a:endParaRPr sz="2200" b="1" dirty="0">
                        <a:solidFill>
                          <a:schemeClr val="lt1"/>
                        </a:solidFill>
                        <a:latin typeface="MuseoModerno"/>
                        <a:ea typeface="MuseoModerno"/>
                        <a:cs typeface="MuseoModerno"/>
                        <a:sym typeface="MuseoModerno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lt1"/>
                          </a:solidFill>
                          <a:latin typeface="MuseoModerno"/>
                          <a:ea typeface="MuseoModerno"/>
                          <a:cs typeface="MuseoModerno"/>
                          <a:sym typeface="MuseoModerno"/>
                        </a:rPr>
                        <a:t>Time</a:t>
                      </a:r>
                      <a:endParaRPr sz="2200" b="1" dirty="0">
                        <a:solidFill>
                          <a:schemeClr val="lt1"/>
                        </a:solidFill>
                        <a:latin typeface="MuseoModerno"/>
                        <a:ea typeface="MuseoModerno"/>
                        <a:cs typeface="MuseoModerno"/>
                        <a:sym typeface="MuseoModerno"/>
                      </a:endParaRPr>
                    </a:p>
                  </a:txBody>
                  <a:tcPr marL="36000" marR="36000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lt1"/>
                          </a:solidFill>
                          <a:latin typeface="MuseoModerno"/>
                          <a:ea typeface="MuseoModerno"/>
                          <a:cs typeface="MuseoModerno"/>
                          <a:sym typeface="MuseoModerno"/>
                        </a:rPr>
                        <a:t>Topic Covered</a:t>
                      </a:r>
                      <a:endParaRPr sz="2200" b="1" dirty="0">
                        <a:solidFill>
                          <a:schemeClr val="lt1"/>
                        </a:solidFill>
                        <a:latin typeface="MuseoModerno"/>
                        <a:ea typeface="MuseoModerno"/>
                        <a:cs typeface="MuseoModerno"/>
                        <a:sym typeface="MuseoModerno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lt1"/>
                          </a:solidFill>
                          <a:latin typeface="MuseoModerno"/>
                          <a:ea typeface="MuseoModerno"/>
                          <a:cs typeface="MuseoModerno"/>
                          <a:sym typeface="MuseoModerno"/>
                        </a:rPr>
                        <a:t>Faculty</a:t>
                      </a:r>
                      <a:endParaRPr sz="2200" b="1" dirty="0">
                        <a:solidFill>
                          <a:schemeClr val="lt1"/>
                        </a:solidFill>
                        <a:latin typeface="MuseoModerno"/>
                        <a:ea typeface="MuseoModerno"/>
                        <a:cs typeface="MuseoModerno"/>
                        <a:sym typeface="MuseoModerno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7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17-Apr-2022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12:30 P.M.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36000" marR="36000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Migration to CodeBlocks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Sachin Sir and Team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Class Schedule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Google Shape;405;p53"/>
          <p:cNvGraphicFramePr/>
          <p:nvPr>
            <p:extLst>
              <p:ext uri="{D42A27DB-BD31-4B8C-83A1-F6EECF244321}">
                <p14:modId xmlns:p14="http://schemas.microsoft.com/office/powerpoint/2010/main" val="2859974263"/>
              </p:ext>
            </p:extLst>
          </p:nvPr>
        </p:nvGraphicFramePr>
        <p:xfrm>
          <a:off x="1183341" y="1828801"/>
          <a:ext cx="6777318" cy="1683084"/>
        </p:xfrm>
        <a:graphic>
          <a:graphicData uri="http://schemas.openxmlformats.org/drawingml/2006/table">
            <a:tbl>
              <a:tblPr>
                <a:noFill/>
                <a:tableStyleId>{75B209B5-B537-4B9A-B465-F31F0A1550AE}</a:tableStyleId>
              </a:tblPr>
              <a:tblGrid>
                <a:gridCol w="3241103">
                  <a:extLst>
                    <a:ext uri="{9D8B030D-6E8A-4147-A177-3AD203B41FA5}">
                      <a16:colId xmlns:a16="http://schemas.microsoft.com/office/drawing/2014/main" val="1023342286"/>
                    </a:ext>
                  </a:extLst>
                </a:gridCol>
                <a:gridCol w="3536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lt1"/>
                          </a:solidFill>
                          <a:latin typeface="MuseoModerno"/>
                          <a:ea typeface="MuseoModerno"/>
                          <a:cs typeface="MuseoModerno"/>
                          <a:sym typeface="MuseoModerno"/>
                        </a:rPr>
                        <a:t>Day</a:t>
                      </a:r>
                      <a:endParaRPr sz="2200" b="1" dirty="0">
                        <a:solidFill>
                          <a:schemeClr val="lt1"/>
                        </a:solidFill>
                        <a:latin typeface="MuseoModerno"/>
                        <a:ea typeface="MuseoModerno"/>
                        <a:cs typeface="MuseoModerno"/>
                        <a:sym typeface="MuseoModerno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lt1"/>
                          </a:solidFill>
                          <a:latin typeface="MuseoModerno"/>
                          <a:ea typeface="MuseoModerno"/>
                          <a:cs typeface="MuseoModerno"/>
                          <a:sym typeface="MuseoModerno"/>
                        </a:rPr>
                        <a:t>Time</a:t>
                      </a:r>
                      <a:endParaRPr sz="2200" b="1" dirty="0">
                        <a:solidFill>
                          <a:schemeClr val="lt1"/>
                        </a:solidFill>
                        <a:latin typeface="MuseoModerno"/>
                        <a:ea typeface="MuseoModerno"/>
                        <a:cs typeface="MuseoModerno"/>
                        <a:sym typeface="MuseoModerno"/>
                      </a:endParaRPr>
                    </a:p>
                  </a:txBody>
                  <a:tcPr marL="36000" marR="36000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1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Saturday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9:45 P.M.</a:t>
                      </a:r>
                    </a:p>
                  </a:txBody>
                  <a:tcPr marL="36000" marR="36000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1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Sunday</a:t>
                      </a:r>
                      <a:endParaRPr dirty="0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L="36000" marR="36000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12:30 P.M.</a:t>
                      </a:r>
                    </a:p>
                  </a:txBody>
                  <a:tcPr marL="36000" marR="36000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86898"/>
                  </a:ext>
                </a:extLst>
              </a:tr>
            </a:tbl>
          </a:graphicData>
        </a:graphic>
      </p:graphicFrame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Batch </a:t>
            </a:r>
            <a:r>
              <a:rPr lang="en" b="1" dirty="0"/>
              <a:t>Days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45187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966CB1-3B22-4EA2-B71D-F99858DDD2E2}"/>
              </a:ext>
            </a:extLst>
          </p:cNvPr>
          <p:cNvSpPr/>
          <p:nvPr/>
        </p:nvSpPr>
        <p:spPr>
          <a:xfrm>
            <a:off x="7231614" y="3629157"/>
            <a:ext cx="468000" cy="1514344"/>
          </a:xfrm>
          <a:prstGeom prst="rect">
            <a:avLst/>
          </a:prstGeom>
          <a:solidFill>
            <a:schemeClr val="bg2">
              <a:lumMod val="40000"/>
              <a:lumOff val="60000"/>
              <a:alpha val="9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CC5C9-146F-4E6D-81DD-C9826B6B8A7C}"/>
              </a:ext>
            </a:extLst>
          </p:cNvPr>
          <p:cNvSpPr/>
          <p:nvPr/>
        </p:nvSpPr>
        <p:spPr>
          <a:xfrm>
            <a:off x="7855219" y="2760829"/>
            <a:ext cx="468000" cy="2382671"/>
          </a:xfrm>
          <a:prstGeom prst="rect">
            <a:avLst/>
          </a:prstGeom>
          <a:solidFill>
            <a:schemeClr val="accent1">
              <a:lumMod val="40000"/>
              <a:lumOff val="60000"/>
              <a:alpha val="9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55">
            <a:extLst>
              <a:ext uri="{FF2B5EF4-FFF2-40B4-BE49-F238E27FC236}">
                <a16:creationId xmlns:a16="http://schemas.microsoft.com/office/drawing/2014/main" id="{567E8903-4339-4298-A926-C560C20B83FA}"/>
              </a:ext>
            </a:extLst>
          </p:cNvPr>
          <p:cNvSpPr/>
          <p:nvPr/>
        </p:nvSpPr>
        <p:spPr>
          <a:xfrm>
            <a:off x="3528615" y="2397808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9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7">
            <a:extLst>
              <a:ext uri="{FF2B5EF4-FFF2-40B4-BE49-F238E27FC236}">
                <a16:creationId xmlns:a16="http://schemas.microsoft.com/office/drawing/2014/main" id="{E948DCBE-97ED-42F8-B74F-1DA884AEE11C}"/>
              </a:ext>
            </a:extLst>
          </p:cNvPr>
          <p:cNvSpPr/>
          <p:nvPr/>
        </p:nvSpPr>
        <p:spPr>
          <a:xfrm>
            <a:off x="4213552" y="3269156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  <a:alpha val="9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E293F-6492-4359-9BE9-F0760F320865}"/>
              </a:ext>
            </a:extLst>
          </p:cNvPr>
          <p:cNvSpPr txBox="1"/>
          <p:nvPr/>
        </p:nvSpPr>
        <p:spPr>
          <a:xfrm>
            <a:off x="165852" y="1555835"/>
            <a:ext cx="5286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100% Attendance.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2CA55-E7F5-4143-A08A-AB03ECAB2743}"/>
              </a:ext>
            </a:extLst>
          </p:cNvPr>
          <p:cNvSpPr txBox="1"/>
          <p:nvPr/>
        </p:nvSpPr>
        <p:spPr>
          <a:xfrm>
            <a:off x="55747" y="2441608"/>
            <a:ext cx="607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Satisfactory Project Performance.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CE620-E9C6-441E-BE16-080F9C568573}"/>
              </a:ext>
            </a:extLst>
          </p:cNvPr>
          <p:cNvSpPr txBox="1"/>
          <p:nvPr/>
        </p:nvSpPr>
        <p:spPr>
          <a:xfrm>
            <a:off x="55747" y="3380881"/>
            <a:ext cx="764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Timely Completion Of Assignments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271CF-76F8-4D8F-82BE-C418EC262DD9}"/>
              </a:ext>
            </a:extLst>
          </p:cNvPr>
          <p:cNvSpPr/>
          <p:nvPr/>
        </p:nvSpPr>
        <p:spPr>
          <a:xfrm>
            <a:off x="8478825" y="1935366"/>
            <a:ext cx="468000" cy="3208134"/>
          </a:xfrm>
          <a:prstGeom prst="rect">
            <a:avLst/>
          </a:prstGeom>
          <a:solidFill>
            <a:schemeClr val="accent5">
              <a:lumMod val="75000"/>
              <a:alpha val="9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F70A800D-6837-42AD-8309-C6433157B10A}"/>
              </a:ext>
            </a:extLst>
          </p:cNvPr>
          <p:cNvSpPr/>
          <p:nvPr/>
        </p:nvSpPr>
        <p:spPr>
          <a:xfrm>
            <a:off x="2840999" y="1575365"/>
            <a:ext cx="6105827" cy="360000"/>
          </a:xfrm>
          <a:custGeom>
            <a:avLst/>
            <a:gdLst/>
            <a:ahLst/>
            <a:cxnLst/>
            <a:rect l="l" t="t" r="r" b="b"/>
            <a:pathLst>
              <a:path w="4813081" h="360000">
                <a:moveTo>
                  <a:pt x="0" y="0"/>
                </a:moveTo>
                <a:lnTo>
                  <a:pt x="4453081" y="0"/>
                </a:lnTo>
                <a:lnTo>
                  <a:pt x="4813081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5">
              <a:lumMod val="75000"/>
              <a:alpha val="9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F0BB521-3EB2-40AD-B216-7F42EB739EED}"/>
              </a:ext>
            </a:extLst>
          </p:cNvPr>
          <p:cNvSpPr/>
          <p:nvPr/>
        </p:nvSpPr>
        <p:spPr>
          <a:xfrm rot="16200000">
            <a:off x="2303599" y="1506569"/>
            <a:ext cx="577208" cy="497592"/>
          </a:xfrm>
          <a:prstGeom prst="triangle">
            <a:avLst/>
          </a:prstGeom>
          <a:solidFill>
            <a:schemeClr val="accent5">
              <a:lumMod val="75000"/>
              <a:alpha val="9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E5DB4AF-7F63-4D25-B59E-B28CBF45A10F}"/>
              </a:ext>
            </a:extLst>
          </p:cNvPr>
          <p:cNvSpPr/>
          <p:nvPr/>
        </p:nvSpPr>
        <p:spPr>
          <a:xfrm rot="16200000">
            <a:off x="3024672" y="2332133"/>
            <a:ext cx="577208" cy="497592"/>
          </a:xfrm>
          <a:prstGeom prst="triangle">
            <a:avLst/>
          </a:prstGeom>
          <a:solidFill>
            <a:schemeClr val="accent1">
              <a:lumMod val="40000"/>
              <a:lumOff val="60000"/>
              <a:alpha val="9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43F18C29-BEC8-4181-8C5D-A746CA8FC7A5}"/>
              </a:ext>
            </a:extLst>
          </p:cNvPr>
          <p:cNvSpPr/>
          <p:nvPr/>
        </p:nvSpPr>
        <p:spPr>
          <a:xfrm rot="16200000">
            <a:off x="3681346" y="3221725"/>
            <a:ext cx="577208" cy="497592"/>
          </a:xfrm>
          <a:prstGeom prst="triangle">
            <a:avLst/>
          </a:prstGeom>
          <a:solidFill>
            <a:schemeClr val="bg2">
              <a:lumMod val="40000"/>
              <a:lumOff val="60000"/>
              <a:alpha val="9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Google Shape;705;p66">
            <a:extLst>
              <a:ext uri="{FF2B5EF4-FFF2-40B4-BE49-F238E27FC236}">
                <a16:creationId xmlns:a16="http://schemas.microsoft.com/office/drawing/2014/main" id="{DA8A4778-ED3D-4380-BB8C-C232BF847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820" y="157963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Project Complete Condition</a:t>
            </a:r>
            <a:endParaRPr sz="30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2428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-1084828" y="34394"/>
            <a:ext cx="3147804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Certificate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1255A-70A7-458D-87A4-24896ABF1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75" y="484094"/>
            <a:ext cx="6401144" cy="452639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F55E0D-27C1-4236-A36D-DD35480D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" y="136634"/>
            <a:ext cx="9138995" cy="47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1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1" descr="goodluck.jpg">
            <a:extLst>
              <a:ext uri="{FF2B5EF4-FFF2-40B4-BE49-F238E27FC236}">
                <a16:creationId xmlns:a16="http://schemas.microsoft.com/office/drawing/2014/main" id="{34708005-C1D2-47EB-BE65-8132593A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23" y="828141"/>
            <a:ext cx="6929486" cy="34872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54"/>
          <p:cNvGrpSpPr/>
          <p:nvPr/>
        </p:nvGrpSpPr>
        <p:grpSpPr>
          <a:xfrm>
            <a:off x="3510333" y="1439040"/>
            <a:ext cx="4610182" cy="3031772"/>
            <a:chOff x="3209982" y="1483683"/>
            <a:chExt cx="3855957" cy="2535775"/>
          </a:xfrm>
        </p:grpSpPr>
        <p:sp>
          <p:nvSpPr>
            <p:cNvPr id="427" name="Google Shape;427;p54"/>
            <p:cNvSpPr/>
            <p:nvPr/>
          </p:nvSpPr>
          <p:spPr>
            <a:xfrm>
              <a:off x="3209982" y="1701452"/>
              <a:ext cx="1432464" cy="231800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4389347" y="1483683"/>
              <a:ext cx="561980" cy="640187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4816519" y="1626793"/>
              <a:ext cx="2245960" cy="1936297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6475962" y="3053405"/>
              <a:ext cx="189500" cy="104718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6340588" y="3042892"/>
              <a:ext cx="308738" cy="222629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6532915" y="3268982"/>
              <a:ext cx="533024" cy="448228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54"/>
          <p:cNvSpPr txBox="1">
            <a:spLocks noGrp="1"/>
          </p:cNvSpPr>
          <p:nvPr>
            <p:ph type="title"/>
          </p:nvPr>
        </p:nvSpPr>
        <p:spPr>
          <a:xfrm>
            <a:off x="75073" y="122488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is the world powered by C</a:t>
            </a:r>
            <a:endParaRPr dirty="0"/>
          </a:p>
        </p:txBody>
      </p:sp>
      <p:sp>
        <p:nvSpPr>
          <p:cNvPr id="420" name="Google Shape;420;p54"/>
          <p:cNvSpPr txBox="1"/>
          <p:nvPr/>
        </p:nvSpPr>
        <p:spPr>
          <a:xfrm>
            <a:off x="2300546" y="1176732"/>
            <a:ext cx="2346757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Device Drivers</a:t>
            </a:r>
            <a:endParaRPr sz="2200" dirty="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421" name="Google Shape;421;p54"/>
          <p:cNvSpPr txBox="1"/>
          <p:nvPr/>
        </p:nvSpPr>
        <p:spPr>
          <a:xfrm>
            <a:off x="3731310" y="3270800"/>
            <a:ext cx="1960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Linux &amp; Mac</a:t>
            </a:r>
            <a:endParaRPr sz="2200" dirty="0">
              <a:solidFill>
                <a:schemeClr val="accent1">
                  <a:lumMod val="60000"/>
                  <a:lumOff val="40000"/>
                </a:schemeClr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422" name="Google Shape;422;p54"/>
          <p:cNvSpPr txBox="1"/>
          <p:nvPr/>
        </p:nvSpPr>
        <p:spPr>
          <a:xfrm>
            <a:off x="3731309" y="3551595"/>
            <a:ext cx="3683829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Maven Pro"/>
                <a:ea typeface="Maven Pro"/>
                <a:cs typeface="Maven Pro"/>
                <a:sym typeface="Maven Pro"/>
              </a:rPr>
              <a:t>Linux is also written mostly in 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Maven Pro"/>
                <a:ea typeface="Maven Pro"/>
                <a:cs typeface="Maven Pro"/>
                <a:sym typeface="Maven Pro"/>
              </a:rPr>
              <a:t>Mac computers are also powered by C, since the OS X kernel is written mostly in C</a:t>
            </a:r>
          </a:p>
        </p:txBody>
      </p:sp>
      <p:sp>
        <p:nvSpPr>
          <p:cNvPr id="423" name="Google Shape;423;p54"/>
          <p:cNvSpPr txBox="1"/>
          <p:nvPr/>
        </p:nvSpPr>
        <p:spPr>
          <a:xfrm>
            <a:off x="2300547" y="1457532"/>
            <a:ext cx="1960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Maven Pro"/>
                <a:ea typeface="Maven Pro"/>
                <a:cs typeface="Maven Pro"/>
                <a:sym typeface="Maven Pro"/>
              </a:rPr>
              <a:t>Device drivers are also coded in C.</a:t>
            </a:r>
          </a:p>
        </p:txBody>
      </p:sp>
      <p:sp>
        <p:nvSpPr>
          <p:cNvPr id="437" name="Google Shape;437;p54"/>
          <p:cNvSpPr txBox="1"/>
          <p:nvPr/>
        </p:nvSpPr>
        <p:spPr>
          <a:xfrm>
            <a:off x="2192973" y="4332134"/>
            <a:ext cx="3238136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Microsoft Windows</a:t>
            </a:r>
            <a:endParaRPr sz="2200" dirty="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438" name="Google Shape;438;p54"/>
          <p:cNvSpPr txBox="1"/>
          <p:nvPr/>
        </p:nvSpPr>
        <p:spPr>
          <a:xfrm>
            <a:off x="2192972" y="4612934"/>
            <a:ext cx="3238137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Microsoft’s Windows Kernel is developed mostly in C</a:t>
            </a:r>
            <a:endParaRPr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5" name="Picture 24" descr="mswindow.jpg">
            <a:extLst>
              <a:ext uri="{FF2B5EF4-FFF2-40B4-BE49-F238E27FC236}">
                <a16:creationId xmlns:a16="http://schemas.microsoft.com/office/drawing/2014/main" id="{31FAB17D-CC3A-47B3-AD94-C7C2546713F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201828"/>
            <a:ext cx="2071702" cy="928694"/>
          </a:xfrm>
          <a:prstGeom prst="rect">
            <a:avLst/>
          </a:prstGeom>
        </p:spPr>
      </p:pic>
      <p:pic>
        <p:nvPicPr>
          <p:cNvPr id="26" name="Picture 25" descr="mac.jpg">
            <a:extLst>
              <a:ext uri="{FF2B5EF4-FFF2-40B4-BE49-F238E27FC236}">
                <a16:creationId xmlns:a16="http://schemas.microsoft.com/office/drawing/2014/main" id="{3ADA2006-049E-4696-B945-E6A13DDE9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876" y="3278016"/>
            <a:ext cx="1928826" cy="928694"/>
          </a:xfrm>
          <a:prstGeom prst="rect">
            <a:avLst/>
          </a:prstGeom>
        </p:spPr>
      </p:pic>
      <p:pic>
        <p:nvPicPr>
          <p:cNvPr id="27" name="Picture 26" descr="linux1.jpg">
            <a:extLst>
              <a:ext uri="{FF2B5EF4-FFF2-40B4-BE49-F238E27FC236}">
                <a16:creationId xmlns:a16="http://schemas.microsoft.com/office/drawing/2014/main" id="{15D50CC6-6FF9-4803-AE9F-4530806EE6E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" y="3206578"/>
            <a:ext cx="1373178" cy="1009126"/>
          </a:xfrm>
          <a:prstGeom prst="rect">
            <a:avLst/>
          </a:prstGeom>
        </p:spPr>
      </p:pic>
      <p:pic>
        <p:nvPicPr>
          <p:cNvPr id="30" name="Picture 29" descr="moble2.jpg">
            <a:extLst>
              <a:ext uri="{FF2B5EF4-FFF2-40B4-BE49-F238E27FC236}">
                <a16:creationId xmlns:a16="http://schemas.microsoft.com/office/drawing/2014/main" id="{C12C70B7-A4C3-44EA-80E6-C92A33478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0" y="2146106"/>
            <a:ext cx="2143140" cy="1014409"/>
          </a:xfrm>
          <a:prstGeom prst="rect">
            <a:avLst/>
          </a:prstGeom>
        </p:spPr>
      </p:pic>
      <p:sp>
        <p:nvSpPr>
          <p:cNvPr id="31" name="Google Shape;420;p54">
            <a:extLst>
              <a:ext uri="{FF2B5EF4-FFF2-40B4-BE49-F238E27FC236}">
                <a16:creationId xmlns:a16="http://schemas.microsoft.com/office/drawing/2014/main" id="{2C544F61-DAF9-4D28-A3E6-49B8DD1FF41A}"/>
              </a:ext>
            </a:extLst>
          </p:cNvPr>
          <p:cNvSpPr txBox="1"/>
          <p:nvPr/>
        </p:nvSpPr>
        <p:spPr>
          <a:xfrm>
            <a:off x="2237800" y="2135959"/>
            <a:ext cx="1960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Mobile</a:t>
            </a:r>
            <a:endParaRPr sz="2200" dirty="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32" name="Google Shape;423;p54">
            <a:extLst>
              <a:ext uri="{FF2B5EF4-FFF2-40B4-BE49-F238E27FC236}">
                <a16:creationId xmlns:a16="http://schemas.microsoft.com/office/drawing/2014/main" id="{1C8CECD4-8525-4BC1-A63B-644D3DB4B49D}"/>
              </a:ext>
            </a:extLst>
          </p:cNvPr>
          <p:cNvSpPr txBox="1"/>
          <p:nvPr/>
        </p:nvSpPr>
        <p:spPr>
          <a:xfrm>
            <a:off x="2237800" y="2416759"/>
            <a:ext cx="2409504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IOS, Android and Windows Phone kernels are also written in C.</a:t>
            </a:r>
          </a:p>
        </p:txBody>
      </p:sp>
      <p:pic>
        <p:nvPicPr>
          <p:cNvPr id="33" name="Picture 32" descr="devicedriver.jpg">
            <a:extLst>
              <a:ext uri="{FF2B5EF4-FFF2-40B4-BE49-F238E27FC236}">
                <a16:creationId xmlns:a16="http://schemas.microsoft.com/office/drawing/2014/main" id="{C1C41BC6-23C4-47AB-8428-A33F2113F92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32" y="1035039"/>
            <a:ext cx="2000264" cy="960841"/>
          </a:xfrm>
          <a:prstGeom prst="rect">
            <a:avLst/>
          </a:prstGeom>
        </p:spPr>
      </p:pic>
      <p:sp>
        <p:nvSpPr>
          <p:cNvPr id="34" name="Google Shape;420;p54">
            <a:extLst>
              <a:ext uri="{FF2B5EF4-FFF2-40B4-BE49-F238E27FC236}">
                <a16:creationId xmlns:a16="http://schemas.microsoft.com/office/drawing/2014/main" id="{99596447-4C85-4F0F-802D-B89277C7DE71}"/>
              </a:ext>
            </a:extLst>
          </p:cNvPr>
          <p:cNvSpPr txBox="1"/>
          <p:nvPr/>
        </p:nvSpPr>
        <p:spPr>
          <a:xfrm>
            <a:off x="6960400" y="1146251"/>
            <a:ext cx="1960500" cy="71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Databases</a:t>
            </a:r>
            <a:endParaRPr sz="2200" dirty="0">
              <a:solidFill>
                <a:srgbClr val="FFFFFF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sp>
        <p:nvSpPr>
          <p:cNvPr id="35" name="Google Shape;423;p54">
            <a:extLst>
              <a:ext uri="{FF2B5EF4-FFF2-40B4-BE49-F238E27FC236}">
                <a16:creationId xmlns:a16="http://schemas.microsoft.com/office/drawing/2014/main" id="{E8249ACC-A066-4CD7-B5C1-761B373DFA1E}"/>
              </a:ext>
            </a:extLst>
          </p:cNvPr>
          <p:cNvSpPr txBox="1"/>
          <p:nvPr/>
        </p:nvSpPr>
        <p:spPr>
          <a:xfrm>
            <a:off x="6960400" y="1557278"/>
            <a:ext cx="2013994" cy="136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B0F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World’s most popular databases, including Oracle ,SQLite , MySQL are coded in C .</a:t>
            </a:r>
          </a:p>
        </p:txBody>
      </p:sp>
      <p:sp>
        <p:nvSpPr>
          <p:cNvPr id="36" name="Google Shape;510;p59">
            <a:extLst>
              <a:ext uri="{FF2B5EF4-FFF2-40B4-BE49-F238E27FC236}">
                <a16:creationId xmlns:a16="http://schemas.microsoft.com/office/drawing/2014/main" id="{FF969FC2-FE99-41FE-9DDA-6B05F0820180}"/>
              </a:ext>
            </a:extLst>
          </p:cNvPr>
          <p:cNvSpPr/>
          <p:nvPr/>
        </p:nvSpPr>
        <p:spPr>
          <a:xfrm>
            <a:off x="6525694" y="2398171"/>
            <a:ext cx="380506" cy="3986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37" name="Picture 36" descr="database.jpg">
            <a:extLst>
              <a:ext uri="{FF2B5EF4-FFF2-40B4-BE49-F238E27FC236}">
                <a16:creationId xmlns:a16="http://schemas.microsoft.com/office/drawing/2014/main" id="{FADE6C8F-1F4A-494A-B101-565692C7F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9925" y="933329"/>
            <a:ext cx="2274632" cy="1271118"/>
          </a:xfrm>
          <a:prstGeom prst="rect">
            <a:avLst/>
          </a:prstGeom>
        </p:spPr>
      </p:pic>
      <p:sp>
        <p:nvSpPr>
          <p:cNvPr id="38" name="Google Shape;510;p59">
            <a:extLst>
              <a:ext uri="{FF2B5EF4-FFF2-40B4-BE49-F238E27FC236}">
                <a16:creationId xmlns:a16="http://schemas.microsoft.com/office/drawing/2014/main" id="{F3463B5C-AE86-48DD-9DA0-64F18F254ED4}"/>
              </a:ext>
            </a:extLst>
          </p:cNvPr>
          <p:cNvSpPr/>
          <p:nvPr/>
        </p:nvSpPr>
        <p:spPr>
          <a:xfrm>
            <a:off x="5806722" y="2927091"/>
            <a:ext cx="380506" cy="39869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9" name="Google Shape;510;p59">
            <a:extLst>
              <a:ext uri="{FF2B5EF4-FFF2-40B4-BE49-F238E27FC236}">
                <a16:creationId xmlns:a16="http://schemas.microsoft.com/office/drawing/2014/main" id="{48D4B2A2-08B8-4D9F-90E9-9FE2C44B7582}"/>
              </a:ext>
            </a:extLst>
          </p:cNvPr>
          <p:cNvSpPr/>
          <p:nvPr/>
        </p:nvSpPr>
        <p:spPr>
          <a:xfrm>
            <a:off x="3913376" y="2120258"/>
            <a:ext cx="380506" cy="39869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/>
      <p:bldP spid="421" grpId="0"/>
      <p:bldP spid="422" grpId="0"/>
      <p:bldP spid="423" grpId="0"/>
      <p:bldP spid="437" grpId="0"/>
      <p:bldP spid="438" grpId="0"/>
      <p:bldP spid="31" grpId="0"/>
      <p:bldP spid="32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192233" y="14381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"/>
                <a:ea typeface="MuseoModerno"/>
                <a:cs typeface="MuseoModerno"/>
                <a:sym typeface="MuseoModerno"/>
              </a:rPr>
              <a:t>What Is This Workshop All About?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4F884-F672-4EDB-B013-52E7916808FE}"/>
              </a:ext>
            </a:extLst>
          </p:cNvPr>
          <p:cNvGrpSpPr/>
          <p:nvPr/>
        </p:nvGrpSpPr>
        <p:grpSpPr>
          <a:xfrm>
            <a:off x="3380006" y="1931245"/>
            <a:ext cx="1875099" cy="1875099"/>
            <a:chOff x="3707904" y="2032012"/>
            <a:chExt cx="1766054" cy="1766054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7" name="Group 65">
              <a:extLst>
                <a:ext uri="{FF2B5EF4-FFF2-40B4-BE49-F238E27FC236}">
                  <a16:creationId xmlns:a16="http://schemas.microsoft.com/office/drawing/2014/main" id="{0B4FFFDE-92AC-440C-AE4F-92C1450E72EA}"/>
                </a:ext>
              </a:extLst>
            </p:cNvPr>
            <p:cNvGrpSpPr/>
            <p:nvPr/>
          </p:nvGrpSpPr>
          <p:grpSpPr>
            <a:xfrm>
              <a:off x="3707904" y="2032012"/>
              <a:ext cx="1766054" cy="1766054"/>
              <a:chOff x="3541638" y="2032012"/>
              <a:chExt cx="1800200" cy="1800200"/>
            </a:xfrm>
            <a:grpFill/>
          </p:grpSpPr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20337F8B-C365-4B6A-9D71-BC933BD4DBA2}"/>
                  </a:ext>
                </a:extLst>
              </p:cNvPr>
              <p:cNvSpPr/>
              <p:nvPr/>
            </p:nvSpPr>
            <p:spPr>
              <a:xfrm rot="7648837">
                <a:off x="3541637" y="2716249"/>
                <a:ext cx="1800200" cy="43172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9C0D4B4A-B4DB-4BA4-BA52-8C0D90554A3A}"/>
                  </a:ext>
                </a:extLst>
              </p:cNvPr>
              <p:cNvSpPr/>
              <p:nvPr/>
            </p:nvSpPr>
            <p:spPr>
              <a:xfrm rot="10800000">
                <a:off x="3541638" y="2716248"/>
                <a:ext cx="1800200" cy="43172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0A2B4E89-7FC5-4F35-B2C1-EFCA99C7E57E}"/>
                  </a:ext>
                </a:extLst>
              </p:cNvPr>
              <p:cNvSpPr/>
              <p:nvPr/>
            </p:nvSpPr>
            <p:spPr>
              <a:xfrm rot="14149742">
                <a:off x="3541637" y="2716249"/>
                <a:ext cx="1800200" cy="43172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43C857-89E7-40A1-A55C-F7344BBD0613}"/>
                </a:ext>
              </a:extLst>
            </p:cNvPr>
            <p:cNvSpPr/>
            <p:nvPr/>
          </p:nvSpPr>
          <p:spPr>
            <a:xfrm>
              <a:off x="3978863" y="2302971"/>
              <a:ext cx="1224136" cy="1224136"/>
            </a:xfrm>
            <a:prstGeom prst="ellipse">
              <a:avLst/>
            </a:prstGeom>
            <a:grpFill/>
            <a:ln w="1143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6B0F1696-B9FB-4DA4-B8A4-22B007913B3F}"/>
              </a:ext>
            </a:extLst>
          </p:cNvPr>
          <p:cNvSpPr/>
          <p:nvPr/>
        </p:nvSpPr>
        <p:spPr>
          <a:xfrm>
            <a:off x="4693191" y="983317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87BEED-5C2F-498C-997C-3CE171F6EFA1}"/>
              </a:ext>
            </a:extLst>
          </p:cNvPr>
          <p:cNvSpPr/>
          <p:nvPr/>
        </p:nvSpPr>
        <p:spPr>
          <a:xfrm>
            <a:off x="5492811" y="2335220"/>
            <a:ext cx="1075283" cy="10752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33C91E-A291-4891-AE9F-DC433974AFBA}"/>
              </a:ext>
            </a:extLst>
          </p:cNvPr>
          <p:cNvSpPr/>
          <p:nvPr/>
        </p:nvSpPr>
        <p:spPr>
          <a:xfrm>
            <a:off x="4693191" y="3688818"/>
            <a:ext cx="1075283" cy="107528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3537C2-B085-4C1E-B2F9-74E92DB34909}"/>
              </a:ext>
            </a:extLst>
          </p:cNvPr>
          <p:cNvSpPr/>
          <p:nvPr/>
        </p:nvSpPr>
        <p:spPr>
          <a:xfrm>
            <a:off x="2844827" y="3688818"/>
            <a:ext cx="1075283" cy="1075283"/>
          </a:xfrm>
          <a:prstGeom prst="ellipse">
            <a:avLst/>
          </a:prstGeom>
          <a:solidFill>
            <a:srgbClr val="92D05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9CCF55-BF4C-4E85-876F-24F47EEF33D6}"/>
              </a:ext>
            </a:extLst>
          </p:cNvPr>
          <p:cNvSpPr/>
          <p:nvPr/>
        </p:nvSpPr>
        <p:spPr>
          <a:xfrm>
            <a:off x="2052374" y="2335220"/>
            <a:ext cx="1075283" cy="1075283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D00699-2477-4B41-8348-BAB8FFEE48D0}"/>
              </a:ext>
            </a:extLst>
          </p:cNvPr>
          <p:cNvSpPr/>
          <p:nvPr/>
        </p:nvSpPr>
        <p:spPr>
          <a:xfrm>
            <a:off x="2844827" y="983317"/>
            <a:ext cx="1075283" cy="10752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" name="Graphic 2">
            <a:extLst>
              <a:ext uri="{FF2B5EF4-FFF2-40B4-BE49-F238E27FC236}">
                <a16:creationId xmlns:a16="http://schemas.microsoft.com/office/drawing/2014/main" id="{1DAE5C9F-32F1-47E5-A0D8-D48E9ABC2FF6}"/>
              </a:ext>
            </a:extLst>
          </p:cNvPr>
          <p:cNvGrpSpPr/>
          <p:nvPr/>
        </p:nvGrpSpPr>
        <p:grpSpPr>
          <a:xfrm rot="9000000">
            <a:off x="4194590" y="2482117"/>
            <a:ext cx="231287" cy="767030"/>
            <a:chOff x="5817392" y="2512218"/>
            <a:chExt cx="552450" cy="1832122"/>
          </a:xfrm>
        </p:grpSpPr>
        <p:sp>
          <p:nvSpPr>
            <p:cNvPr id="19" name="Freeform: Shape 84">
              <a:extLst>
                <a:ext uri="{FF2B5EF4-FFF2-40B4-BE49-F238E27FC236}">
                  <a16:creationId xmlns:a16="http://schemas.microsoft.com/office/drawing/2014/main" id="{F16E894D-2B50-46C9-A7E8-C3F4787BEC6E}"/>
                </a:ext>
              </a:extLst>
            </p:cNvPr>
            <p:cNvSpPr/>
            <p:nvPr/>
          </p:nvSpPr>
          <p:spPr>
            <a:xfrm>
              <a:off x="5818346" y="2512218"/>
              <a:ext cx="548533" cy="294323"/>
            </a:xfrm>
            <a:custGeom>
              <a:avLst/>
              <a:gdLst>
                <a:gd name="connsiteX0" fmla="*/ 552926 w 552450"/>
                <a:gd name="connsiteY0" fmla="*/ 305276 h 304800"/>
                <a:gd name="connsiteX1" fmla="*/ 7144 w 552450"/>
                <a:gd name="connsiteY1" fmla="*/ 305276 h 304800"/>
                <a:gd name="connsiteX2" fmla="*/ 7144 w 552450"/>
                <a:gd name="connsiteY2" fmla="*/ 178594 h 304800"/>
                <a:gd name="connsiteX3" fmla="*/ 552926 w 552450"/>
                <a:gd name="connsiteY3" fmla="*/ 178594 h 304800"/>
                <a:gd name="connsiteX4" fmla="*/ 552926 w 552450"/>
                <a:gd name="connsiteY4" fmla="*/ 3052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304800">
                  <a:moveTo>
                    <a:pt x="552926" y="305276"/>
                  </a:moveTo>
                  <a:lnTo>
                    <a:pt x="7144" y="305276"/>
                  </a:lnTo>
                  <a:lnTo>
                    <a:pt x="7144" y="178594"/>
                  </a:lnTo>
                  <a:cubicBezTo>
                    <a:pt x="7144" y="-50006"/>
                    <a:pt x="552926" y="-50006"/>
                    <a:pt x="552926" y="178594"/>
                  </a:cubicBezTo>
                  <a:lnTo>
                    <a:pt x="552926" y="30527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85">
              <a:extLst>
                <a:ext uri="{FF2B5EF4-FFF2-40B4-BE49-F238E27FC236}">
                  <a16:creationId xmlns:a16="http://schemas.microsoft.com/office/drawing/2014/main" id="{9852F183-C7D2-4D57-868F-FAD1DA38A378}"/>
                </a:ext>
              </a:extLst>
            </p:cNvPr>
            <p:cNvSpPr/>
            <p:nvPr/>
          </p:nvSpPr>
          <p:spPr>
            <a:xfrm>
              <a:off x="5817392" y="3601390"/>
              <a:ext cx="552450" cy="742950"/>
            </a:xfrm>
            <a:custGeom>
              <a:avLst/>
              <a:gdLst>
                <a:gd name="connsiteX0" fmla="*/ 551974 w 552450"/>
                <a:gd name="connsiteY0" fmla="*/ 228614 h 742950"/>
                <a:gd name="connsiteX1" fmla="*/ 279559 w 552450"/>
                <a:gd name="connsiteY1" fmla="*/ 739154 h 742950"/>
                <a:gd name="connsiteX2" fmla="*/ 7144 w 552450"/>
                <a:gd name="connsiteY2" fmla="*/ 228614 h 742950"/>
                <a:gd name="connsiteX3" fmla="*/ 551974 w 552450"/>
                <a:gd name="connsiteY3" fmla="*/ 228614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742950">
                  <a:moveTo>
                    <a:pt x="551974" y="228614"/>
                  </a:moveTo>
                  <a:lnTo>
                    <a:pt x="279559" y="739154"/>
                  </a:lnTo>
                  <a:lnTo>
                    <a:pt x="7144" y="228614"/>
                  </a:lnTo>
                  <a:cubicBezTo>
                    <a:pt x="186214" y="-71423"/>
                    <a:pt x="367189" y="-61898"/>
                    <a:pt x="551974" y="228614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86">
              <a:extLst>
                <a:ext uri="{FF2B5EF4-FFF2-40B4-BE49-F238E27FC236}">
                  <a16:creationId xmlns:a16="http://schemas.microsoft.com/office/drawing/2014/main" id="{2EBF0F64-D1C7-4BE6-A29D-AC0D3321E4FB}"/>
                </a:ext>
              </a:extLst>
            </p:cNvPr>
            <p:cNvSpPr/>
            <p:nvPr/>
          </p:nvSpPr>
          <p:spPr>
            <a:xfrm>
              <a:off x="5935503" y="3680081"/>
              <a:ext cx="304800" cy="657225"/>
            </a:xfrm>
            <a:custGeom>
              <a:avLst/>
              <a:gdLst>
                <a:gd name="connsiteX0" fmla="*/ 297656 w 304800"/>
                <a:gd name="connsiteY0" fmla="*/ 37526 h 657225"/>
                <a:gd name="connsiteX1" fmla="*/ 161449 w 304800"/>
                <a:gd name="connsiteY1" fmla="*/ 654746 h 657225"/>
                <a:gd name="connsiteX2" fmla="*/ 7144 w 304800"/>
                <a:gd name="connsiteY2" fmla="*/ 51814 h 657225"/>
                <a:gd name="connsiteX3" fmla="*/ 297656 w 304800"/>
                <a:gd name="connsiteY3" fmla="*/ 3752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657225">
                  <a:moveTo>
                    <a:pt x="297656" y="37526"/>
                  </a:moveTo>
                  <a:lnTo>
                    <a:pt x="161449" y="654746"/>
                  </a:lnTo>
                  <a:lnTo>
                    <a:pt x="7144" y="51814"/>
                  </a:lnTo>
                  <a:cubicBezTo>
                    <a:pt x="107156" y="-10099"/>
                    <a:pt x="188119" y="-574"/>
                    <a:pt x="297656" y="37526"/>
                  </a:cubicBezTo>
                  <a:close/>
                </a:path>
              </a:pathLst>
            </a:custGeom>
            <a:solidFill>
              <a:schemeClr val="bg1">
                <a:alpha val="54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87">
              <a:extLst>
                <a:ext uri="{FF2B5EF4-FFF2-40B4-BE49-F238E27FC236}">
                  <a16:creationId xmlns:a16="http://schemas.microsoft.com/office/drawing/2014/main" id="{416D7190-ACA2-41D8-B7E1-8C741432B371}"/>
                </a:ext>
              </a:extLst>
            </p:cNvPr>
            <p:cNvSpPr/>
            <p:nvPr/>
          </p:nvSpPr>
          <p:spPr>
            <a:xfrm>
              <a:off x="5919078" y="2844641"/>
              <a:ext cx="337344" cy="952500"/>
            </a:xfrm>
            <a:custGeom>
              <a:avLst/>
              <a:gdLst>
                <a:gd name="connsiteX0" fmla="*/ 277808 w 276225"/>
                <a:gd name="connsiteY0" fmla="*/ 7144 h 952500"/>
                <a:gd name="connsiteX1" fmla="*/ 277808 w 276225"/>
                <a:gd name="connsiteY1" fmla="*/ 903446 h 952500"/>
                <a:gd name="connsiteX2" fmla="*/ 95880 w 276225"/>
                <a:gd name="connsiteY2" fmla="*/ 948214 h 952500"/>
                <a:gd name="connsiteX3" fmla="*/ 7298 w 276225"/>
                <a:gd name="connsiteY3" fmla="*/ 925354 h 952500"/>
                <a:gd name="connsiteX4" fmla="*/ 9203 w 276225"/>
                <a:gd name="connsiteY4" fmla="*/ 7144 h 952500"/>
                <a:gd name="connsiteX5" fmla="*/ 277808 w 276225"/>
                <a:gd name="connsiteY5" fmla="*/ 7144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952500">
                  <a:moveTo>
                    <a:pt x="277808" y="7144"/>
                  </a:moveTo>
                  <a:cubicBezTo>
                    <a:pt x="278760" y="277654"/>
                    <a:pt x="276855" y="511016"/>
                    <a:pt x="277808" y="903446"/>
                  </a:cubicBezTo>
                  <a:cubicBezTo>
                    <a:pt x="193035" y="926306"/>
                    <a:pt x="159698" y="947261"/>
                    <a:pt x="95880" y="948214"/>
                  </a:cubicBezTo>
                  <a:cubicBezTo>
                    <a:pt x="57780" y="948214"/>
                    <a:pt x="45398" y="925354"/>
                    <a:pt x="7298" y="925354"/>
                  </a:cubicBezTo>
                  <a:cubicBezTo>
                    <a:pt x="6345" y="530066"/>
                    <a:pt x="10155" y="287179"/>
                    <a:pt x="9203" y="7144"/>
                  </a:cubicBezTo>
                  <a:lnTo>
                    <a:pt x="277808" y="7144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88">
              <a:extLst>
                <a:ext uri="{FF2B5EF4-FFF2-40B4-BE49-F238E27FC236}">
                  <a16:creationId xmlns:a16="http://schemas.microsoft.com/office/drawing/2014/main" id="{6E7D251F-91A3-47A6-9B6C-892E9C0322AE}"/>
                </a:ext>
              </a:extLst>
            </p:cNvPr>
            <p:cNvSpPr/>
            <p:nvPr/>
          </p:nvSpPr>
          <p:spPr>
            <a:xfrm>
              <a:off x="6214479" y="2843688"/>
              <a:ext cx="152400" cy="990600"/>
            </a:xfrm>
            <a:custGeom>
              <a:avLst/>
              <a:gdLst>
                <a:gd name="connsiteX0" fmla="*/ 152031 w 152400"/>
                <a:gd name="connsiteY0" fmla="*/ 8096 h 990600"/>
                <a:gd name="connsiteX1" fmla="*/ 152031 w 152400"/>
                <a:gd name="connsiteY1" fmla="*/ 980599 h 990600"/>
                <a:gd name="connsiteX2" fmla="*/ 7251 w 152400"/>
                <a:gd name="connsiteY2" fmla="*/ 905351 h 990600"/>
                <a:gd name="connsiteX3" fmla="*/ 12013 w 152400"/>
                <a:gd name="connsiteY3" fmla="*/ 7144 h 990600"/>
                <a:gd name="connsiteX4" fmla="*/ 152031 w 152400"/>
                <a:gd name="connsiteY4" fmla="*/ 8096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990600">
                  <a:moveTo>
                    <a:pt x="152031" y="8096"/>
                  </a:moveTo>
                  <a:cubicBezTo>
                    <a:pt x="152983" y="346234"/>
                    <a:pt x="151078" y="536734"/>
                    <a:pt x="152031" y="980599"/>
                  </a:cubicBezTo>
                  <a:cubicBezTo>
                    <a:pt x="78688" y="1003459"/>
                    <a:pt x="39636" y="931069"/>
                    <a:pt x="7251" y="905351"/>
                  </a:cubicBezTo>
                  <a:cubicBezTo>
                    <a:pt x="6298" y="698659"/>
                    <a:pt x="12013" y="156686"/>
                    <a:pt x="12013" y="7144"/>
                  </a:cubicBezTo>
                  <a:lnTo>
                    <a:pt x="152031" y="80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89">
              <a:extLst>
                <a:ext uri="{FF2B5EF4-FFF2-40B4-BE49-F238E27FC236}">
                  <a16:creationId xmlns:a16="http://schemas.microsoft.com/office/drawing/2014/main" id="{C5F9D5F0-99A5-4C86-9515-EE36A31782FC}"/>
                </a:ext>
              </a:extLst>
            </p:cNvPr>
            <p:cNvSpPr/>
            <p:nvPr/>
          </p:nvSpPr>
          <p:spPr>
            <a:xfrm>
              <a:off x="5817922" y="2845593"/>
              <a:ext cx="142875" cy="981075"/>
            </a:xfrm>
            <a:custGeom>
              <a:avLst/>
              <a:gdLst>
                <a:gd name="connsiteX0" fmla="*/ 141870 w 142875"/>
                <a:gd name="connsiteY0" fmla="*/ 7144 h 981075"/>
                <a:gd name="connsiteX1" fmla="*/ 139012 w 142875"/>
                <a:gd name="connsiteY1" fmla="*/ 925354 h 981075"/>
                <a:gd name="connsiteX2" fmla="*/ 7567 w 142875"/>
                <a:gd name="connsiteY2" fmla="*/ 980599 h 981075"/>
                <a:gd name="connsiteX3" fmla="*/ 7567 w 142875"/>
                <a:gd name="connsiteY3" fmla="*/ 7144 h 981075"/>
                <a:gd name="connsiteX4" fmla="*/ 141870 w 142875"/>
                <a:gd name="connsiteY4" fmla="*/ 7144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981075">
                  <a:moveTo>
                    <a:pt x="141870" y="7144"/>
                  </a:moveTo>
                  <a:cubicBezTo>
                    <a:pt x="142822" y="320516"/>
                    <a:pt x="137107" y="487204"/>
                    <a:pt x="139012" y="925354"/>
                  </a:cubicBezTo>
                  <a:cubicBezTo>
                    <a:pt x="107580" y="925354"/>
                    <a:pt x="38047" y="980599"/>
                    <a:pt x="7567" y="980599"/>
                  </a:cubicBezTo>
                  <a:cubicBezTo>
                    <a:pt x="6615" y="748189"/>
                    <a:pt x="7567" y="180499"/>
                    <a:pt x="7567" y="7144"/>
                  </a:cubicBezTo>
                  <a:lnTo>
                    <a:pt x="141870" y="714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90">
              <a:extLst>
                <a:ext uri="{FF2B5EF4-FFF2-40B4-BE49-F238E27FC236}">
                  <a16:creationId xmlns:a16="http://schemas.microsoft.com/office/drawing/2014/main" id="{B664276B-8A36-46F6-83D6-278E2E95811D}"/>
                </a:ext>
              </a:extLst>
            </p:cNvPr>
            <p:cNvSpPr/>
            <p:nvPr/>
          </p:nvSpPr>
          <p:spPr>
            <a:xfrm>
              <a:off x="5818346" y="2747486"/>
              <a:ext cx="548533" cy="148225"/>
            </a:xfrm>
            <a:custGeom>
              <a:avLst/>
              <a:gdLst>
                <a:gd name="connsiteX0" fmla="*/ 7144 w 552450"/>
                <a:gd name="connsiteY0" fmla="*/ 7144 h 161925"/>
                <a:gd name="connsiteX1" fmla="*/ 552926 w 552450"/>
                <a:gd name="connsiteY1" fmla="*/ 7144 h 161925"/>
                <a:gd name="connsiteX2" fmla="*/ 552926 w 552450"/>
                <a:gd name="connsiteY2" fmla="*/ 162401 h 161925"/>
                <a:gd name="connsiteX3" fmla="*/ 7144 w 552450"/>
                <a:gd name="connsiteY3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161925">
                  <a:moveTo>
                    <a:pt x="7144" y="7144"/>
                  </a:moveTo>
                  <a:lnTo>
                    <a:pt x="552926" y="7144"/>
                  </a:lnTo>
                  <a:lnTo>
                    <a:pt x="552926" y="162401"/>
                  </a:lnTo>
                  <a:lnTo>
                    <a:pt x="7144" y="162401"/>
                  </a:ln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91">
              <a:extLst>
                <a:ext uri="{FF2B5EF4-FFF2-40B4-BE49-F238E27FC236}">
                  <a16:creationId xmlns:a16="http://schemas.microsoft.com/office/drawing/2014/main" id="{77904963-7433-42E3-A165-F8BD2145799E}"/>
                </a:ext>
              </a:extLst>
            </p:cNvPr>
            <p:cNvSpPr/>
            <p:nvPr/>
          </p:nvSpPr>
          <p:spPr>
            <a:xfrm>
              <a:off x="6014561" y="4183185"/>
              <a:ext cx="161925" cy="152400"/>
            </a:xfrm>
            <a:custGeom>
              <a:avLst/>
              <a:gdLst>
                <a:gd name="connsiteX0" fmla="*/ 163354 w 161925"/>
                <a:gd name="connsiteY0" fmla="*/ 7814 h 152400"/>
                <a:gd name="connsiteX1" fmla="*/ 85249 w 161925"/>
                <a:gd name="connsiteY1" fmla="*/ 154499 h 152400"/>
                <a:gd name="connsiteX2" fmla="*/ 7144 w 161925"/>
                <a:gd name="connsiteY2" fmla="*/ 7814 h 152400"/>
                <a:gd name="connsiteX3" fmla="*/ 163354 w 161925"/>
                <a:gd name="connsiteY3" fmla="*/ 781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52400">
                  <a:moveTo>
                    <a:pt x="163354" y="7814"/>
                  </a:moveTo>
                  <a:lnTo>
                    <a:pt x="85249" y="154499"/>
                  </a:lnTo>
                  <a:lnTo>
                    <a:pt x="7144" y="7814"/>
                  </a:lnTo>
                  <a:cubicBezTo>
                    <a:pt x="47149" y="8767"/>
                    <a:pt x="107156" y="5910"/>
                    <a:pt x="163354" y="781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Freeform 20">
            <a:extLst>
              <a:ext uri="{FF2B5EF4-FFF2-40B4-BE49-F238E27FC236}">
                <a16:creationId xmlns:a16="http://schemas.microsoft.com/office/drawing/2014/main" id="{6DD6D646-C36C-4266-A2C0-1302B93192CA}"/>
              </a:ext>
            </a:extLst>
          </p:cNvPr>
          <p:cNvSpPr/>
          <p:nvPr/>
        </p:nvSpPr>
        <p:spPr>
          <a:xfrm>
            <a:off x="3094993" y="124322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DA422689-1DDC-4E03-A23B-57147F48C727}"/>
              </a:ext>
            </a:extLst>
          </p:cNvPr>
          <p:cNvSpPr/>
          <p:nvPr/>
        </p:nvSpPr>
        <p:spPr>
          <a:xfrm>
            <a:off x="2380613" y="2600544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Donut 24">
            <a:extLst>
              <a:ext uri="{FF2B5EF4-FFF2-40B4-BE49-F238E27FC236}">
                <a16:creationId xmlns:a16="http://schemas.microsoft.com/office/drawing/2014/main" id="{BC93EEBF-CCF6-4486-AEE2-74CFC17295B4}"/>
              </a:ext>
            </a:extLst>
          </p:cNvPr>
          <p:cNvSpPr/>
          <p:nvPr/>
        </p:nvSpPr>
        <p:spPr>
          <a:xfrm>
            <a:off x="3048989" y="3886428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0BA62DF6-737C-4CE4-B3BC-4B19C42231E3}"/>
              </a:ext>
            </a:extLst>
          </p:cNvPr>
          <p:cNvSpPr/>
          <p:nvPr/>
        </p:nvSpPr>
        <p:spPr>
          <a:xfrm>
            <a:off x="5023819" y="395786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Oval 25">
            <a:extLst>
              <a:ext uri="{FF2B5EF4-FFF2-40B4-BE49-F238E27FC236}">
                <a16:creationId xmlns:a16="http://schemas.microsoft.com/office/drawing/2014/main" id="{D02BDACC-DDB4-4C10-A6FD-1F4ABE78569A}"/>
              </a:ext>
            </a:extLst>
          </p:cNvPr>
          <p:cNvSpPr>
            <a:spLocks noChangeAspect="1"/>
          </p:cNvSpPr>
          <p:nvPr/>
        </p:nvSpPr>
        <p:spPr>
          <a:xfrm>
            <a:off x="5738199" y="2600544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Heart 38">
            <a:extLst>
              <a:ext uri="{FF2B5EF4-FFF2-40B4-BE49-F238E27FC236}">
                <a16:creationId xmlns:a16="http://schemas.microsoft.com/office/drawing/2014/main" id="{EC346E75-D4BE-4AFB-8DDB-C0D0507772F1}"/>
              </a:ext>
            </a:extLst>
          </p:cNvPr>
          <p:cNvSpPr/>
          <p:nvPr/>
        </p:nvSpPr>
        <p:spPr>
          <a:xfrm>
            <a:off x="4952381" y="1314660"/>
            <a:ext cx="544275" cy="544275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Google Shape;421;p54">
            <a:extLst>
              <a:ext uri="{FF2B5EF4-FFF2-40B4-BE49-F238E27FC236}">
                <a16:creationId xmlns:a16="http://schemas.microsoft.com/office/drawing/2014/main" id="{7199281F-C7B8-4CA3-A21A-1574833F7EFB}"/>
              </a:ext>
            </a:extLst>
          </p:cNvPr>
          <p:cNvSpPr txBox="1"/>
          <p:nvPr/>
        </p:nvSpPr>
        <p:spPr>
          <a:xfrm>
            <a:off x="321143" y="4091773"/>
            <a:ext cx="2727846" cy="89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MAINLY AIMED TOWARDS IMPROVING PRACTICAL SKILLS OF OUR STUDENTS</a:t>
            </a:r>
          </a:p>
        </p:txBody>
      </p:sp>
      <p:sp>
        <p:nvSpPr>
          <p:cNvPr id="34" name="Google Shape;421;p54">
            <a:extLst>
              <a:ext uri="{FF2B5EF4-FFF2-40B4-BE49-F238E27FC236}">
                <a16:creationId xmlns:a16="http://schemas.microsoft.com/office/drawing/2014/main" id="{0F5EFE3F-A54D-4C6B-883A-56DFC89A94C7}"/>
              </a:ext>
            </a:extLst>
          </p:cNvPr>
          <p:cNvSpPr txBox="1"/>
          <p:nvPr/>
        </p:nvSpPr>
        <p:spPr>
          <a:xfrm>
            <a:off x="192233" y="2453728"/>
            <a:ext cx="2727846" cy="89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STARTED IN JULY 2017</a:t>
            </a:r>
          </a:p>
        </p:txBody>
      </p:sp>
      <p:sp>
        <p:nvSpPr>
          <p:cNvPr id="35" name="Google Shape;421;p54">
            <a:extLst>
              <a:ext uri="{FF2B5EF4-FFF2-40B4-BE49-F238E27FC236}">
                <a16:creationId xmlns:a16="http://schemas.microsoft.com/office/drawing/2014/main" id="{AA13E474-5F6B-43B8-8B41-D776BC7E7735}"/>
              </a:ext>
            </a:extLst>
          </p:cNvPr>
          <p:cNvSpPr txBox="1"/>
          <p:nvPr/>
        </p:nvSpPr>
        <p:spPr>
          <a:xfrm>
            <a:off x="312177" y="1081426"/>
            <a:ext cx="2727846" cy="89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An SCA Initiative</a:t>
            </a:r>
          </a:p>
        </p:txBody>
      </p:sp>
      <p:sp>
        <p:nvSpPr>
          <p:cNvPr id="36" name="Google Shape;421;p54">
            <a:extLst>
              <a:ext uri="{FF2B5EF4-FFF2-40B4-BE49-F238E27FC236}">
                <a16:creationId xmlns:a16="http://schemas.microsoft.com/office/drawing/2014/main" id="{878F3ED5-A5AC-4EA1-B9C2-D5E1A7B967AA}"/>
              </a:ext>
            </a:extLst>
          </p:cNvPr>
          <p:cNvSpPr txBox="1"/>
          <p:nvPr/>
        </p:nvSpPr>
        <p:spPr>
          <a:xfrm>
            <a:off x="5863115" y="3964469"/>
            <a:ext cx="2727846" cy="89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MORE THAN 3900 DEVLOPERS  HAVE DONE THEIR FIIRST PROJECT WITH US</a:t>
            </a:r>
          </a:p>
        </p:txBody>
      </p:sp>
      <p:sp>
        <p:nvSpPr>
          <p:cNvPr id="37" name="Google Shape;421;p54">
            <a:extLst>
              <a:ext uri="{FF2B5EF4-FFF2-40B4-BE49-F238E27FC236}">
                <a16:creationId xmlns:a16="http://schemas.microsoft.com/office/drawing/2014/main" id="{1C74DDA7-647B-4B1E-A74D-B2AB19D8C530}"/>
              </a:ext>
            </a:extLst>
          </p:cNvPr>
          <p:cNvSpPr txBox="1"/>
          <p:nvPr/>
        </p:nvSpPr>
        <p:spPr>
          <a:xfrm>
            <a:off x="6540845" y="2458402"/>
            <a:ext cx="2727846" cy="89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WE HAVE DONE 5 PROJECTS  AND THIS IS OUR SIXTH PROJECT FOR THIS BATCH</a:t>
            </a:r>
          </a:p>
        </p:txBody>
      </p:sp>
      <p:sp>
        <p:nvSpPr>
          <p:cNvPr id="38" name="Google Shape;421;p54">
            <a:extLst>
              <a:ext uri="{FF2B5EF4-FFF2-40B4-BE49-F238E27FC236}">
                <a16:creationId xmlns:a16="http://schemas.microsoft.com/office/drawing/2014/main" id="{CC0A1B38-FD36-422E-9BF0-0BF111859E9E}"/>
              </a:ext>
            </a:extLst>
          </p:cNvPr>
          <p:cNvSpPr txBox="1"/>
          <p:nvPr/>
        </p:nvSpPr>
        <p:spPr>
          <a:xfrm>
            <a:off x="5755537" y="1049156"/>
            <a:ext cx="2727846" cy="89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MuseoModerno Medium"/>
                <a:ea typeface="MuseoModerno Medium"/>
                <a:cs typeface="MuseoModerno Medium"/>
                <a:sym typeface="MuseoModerno Medium"/>
              </a:rPr>
              <a:t>STUDENTS LOVE OUR INITIATIVE AND IT’S RATING IS 4.6 STAR.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31" grpId="0" animBg="1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title"/>
          </p:nvPr>
        </p:nvSpPr>
        <p:spPr>
          <a:xfrm>
            <a:off x="95283" y="132791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Project Batch Snapshots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21" name="Picture 20" descr="IMG_20190801_083917.jpg">
            <a:extLst>
              <a:ext uri="{FF2B5EF4-FFF2-40B4-BE49-F238E27FC236}">
                <a16:creationId xmlns:a16="http://schemas.microsoft.com/office/drawing/2014/main" id="{BD7FC6CF-0FB7-45A5-ABA1-E398B868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361" y="829171"/>
            <a:ext cx="2865864" cy="1338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IMG_20190801_090238.jpg">
            <a:extLst>
              <a:ext uri="{FF2B5EF4-FFF2-40B4-BE49-F238E27FC236}">
                <a16:creationId xmlns:a16="http://schemas.microsoft.com/office/drawing/2014/main" id="{CCF46F19-0191-44DB-BD93-67A03DBF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86722"/>
            <a:ext cx="4322444" cy="2497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IMG-20190703-WA0004.jpg">
            <a:extLst>
              <a:ext uri="{FF2B5EF4-FFF2-40B4-BE49-F238E27FC236}">
                <a16:creationId xmlns:a16="http://schemas.microsoft.com/office/drawing/2014/main" id="{CCFC589F-E9E8-4A1A-8B65-AF38DFA6D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29" y="814961"/>
            <a:ext cx="3851867" cy="1961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IMG_20190801_104054.jpg">
            <a:extLst>
              <a:ext uri="{FF2B5EF4-FFF2-40B4-BE49-F238E27FC236}">
                <a16:creationId xmlns:a16="http://schemas.microsoft.com/office/drawing/2014/main" id="{1D3FB8A8-B35E-4BD1-8708-B40F77B95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55" y="3002550"/>
            <a:ext cx="3854093" cy="2008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117290" y="105695"/>
            <a:ext cx="893527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Projects</a:t>
            </a:r>
            <a:endParaRPr dirty="0"/>
          </a:p>
        </p:txBody>
      </p:sp>
      <p:pic>
        <p:nvPicPr>
          <p:cNvPr id="6" name="Picture 5" descr="Screenshot (105).png">
            <a:extLst>
              <a:ext uri="{FF2B5EF4-FFF2-40B4-BE49-F238E27FC236}">
                <a16:creationId xmlns:a16="http://schemas.microsoft.com/office/drawing/2014/main" id="{A81F852A-663A-4727-AB2B-91E320B6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52" y="253055"/>
            <a:ext cx="3848618" cy="1974287"/>
          </a:xfrm>
          <a:prstGeom prst="rect">
            <a:avLst/>
          </a:prstGeom>
        </p:spPr>
      </p:pic>
      <p:pic>
        <p:nvPicPr>
          <p:cNvPr id="7" name="Picture 6" descr="D:\Advance Online Courses\Java Project Batch Material\QuizzApp-TakeTestFrame.png">
            <a:extLst>
              <a:ext uri="{FF2B5EF4-FFF2-40B4-BE49-F238E27FC236}">
                <a16:creationId xmlns:a16="http://schemas.microsoft.com/office/drawing/2014/main" id="{C782B42D-21A6-4DDC-9294-CEE65885EB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65852" y="2626727"/>
            <a:ext cx="3929090" cy="197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Google Shape;314;p44">
            <a:extLst>
              <a:ext uri="{FF2B5EF4-FFF2-40B4-BE49-F238E27FC236}">
                <a16:creationId xmlns:a16="http://schemas.microsoft.com/office/drawing/2014/main" id="{DB40C85F-9C7E-4E03-B6DA-4C7AEC446DBA}"/>
              </a:ext>
            </a:extLst>
          </p:cNvPr>
          <p:cNvSpPr txBox="1">
            <a:spLocks/>
          </p:cNvSpPr>
          <p:nvPr/>
        </p:nvSpPr>
        <p:spPr>
          <a:xfrm>
            <a:off x="5808400" y="2790688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-US" sz="2200" dirty="0"/>
              <a:t>Railway Reservation System</a:t>
            </a:r>
            <a:endParaRPr lang="en-US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117290" y="105695"/>
            <a:ext cx="893527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Projects</a:t>
            </a:r>
            <a:endParaRPr dirty="0"/>
          </a:p>
        </p:txBody>
      </p:sp>
      <p:pic>
        <p:nvPicPr>
          <p:cNvPr id="5" name="Picture 4" descr="Screenshot (105).png">
            <a:extLst>
              <a:ext uri="{FF2B5EF4-FFF2-40B4-BE49-F238E27FC236}">
                <a16:creationId xmlns:a16="http://schemas.microsoft.com/office/drawing/2014/main" id="{D6C9B57E-2C8D-4FD9-8CEE-5D5DC9017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52" y="178782"/>
            <a:ext cx="3848618" cy="2214273"/>
          </a:xfrm>
          <a:prstGeom prst="rect">
            <a:avLst/>
          </a:prstGeom>
        </p:spPr>
      </p:pic>
      <p:pic>
        <p:nvPicPr>
          <p:cNvPr id="8" name="Picture 7" descr="D:\Advance Online Courses\Java Project Batch Material\QuizzApp-TakeTestFrame.png">
            <a:extLst>
              <a:ext uri="{FF2B5EF4-FFF2-40B4-BE49-F238E27FC236}">
                <a16:creationId xmlns:a16="http://schemas.microsoft.com/office/drawing/2014/main" id="{BD22840B-E999-42DE-9CD5-BCD9A02156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65852" y="2416921"/>
            <a:ext cx="3929090" cy="248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Google Shape;314;p44">
            <a:extLst>
              <a:ext uri="{FF2B5EF4-FFF2-40B4-BE49-F238E27FC236}">
                <a16:creationId xmlns:a16="http://schemas.microsoft.com/office/drawing/2014/main" id="{D124FA84-1389-4028-A729-90EAB698A316}"/>
              </a:ext>
            </a:extLst>
          </p:cNvPr>
          <p:cNvSpPr txBox="1">
            <a:spLocks/>
          </p:cNvSpPr>
          <p:nvPr/>
        </p:nvSpPr>
        <p:spPr>
          <a:xfrm>
            <a:off x="5808400" y="2790688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-US" sz="2200" dirty="0"/>
              <a:t>Library Management System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77555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8;p42">
            <a:extLst>
              <a:ext uri="{FF2B5EF4-FFF2-40B4-BE49-F238E27FC236}">
                <a16:creationId xmlns:a16="http://schemas.microsoft.com/office/drawing/2014/main" id="{EC9D7A0A-530C-4AB2-9789-AC5315B05C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290" y="105695"/>
            <a:ext cx="893527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Projects</a:t>
            </a:r>
            <a:endParaRPr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7E64BC00-07A9-4EAE-A410-885D66186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64" y="1083948"/>
            <a:ext cx="6683587" cy="37642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F1F2D1AE-DF19-4D8B-A8BE-93D58436F241}"/>
              </a:ext>
            </a:extLst>
          </p:cNvPr>
          <p:cNvSpPr txBox="1">
            <a:spLocks/>
          </p:cNvSpPr>
          <p:nvPr/>
        </p:nvSpPr>
        <p:spPr>
          <a:xfrm>
            <a:off x="5808400" y="2790688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-US" sz="2200" dirty="0"/>
              <a:t>Super Market Billing</a:t>
            </a:r>
            <a:endParaRPr lang="en-US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481</Words>
  <Application>Microsoft Office PowerPoint</Application>
  <PresentationFormat>On-screen Show (16:9)</PresentationFormat>
  <Paragraphs>121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MuseoModerno Medium</vt:lpstr>
      <vt:lpstr>Maven Pro</vt:lpstr>
      <vt:lpstr>Arial</vt:lpstr>
      <vt:lpstr>Maven Pro Medium</vt:lpstr>
      <vt:lpstr>MuseoModerno</vt:lpstr>
      <vt:lpstr>Helvetica</vt:lpstr>
      <vt:lpstr>MuseoModerno ExtraBold</vt:lpstr>
      <vt:lpstr>Artificial Intelligence in Chemistry Services Company Profile by Slidesgo</vt:lpstr>
      <vt:lpstr>PowerPoint Presentation</vt:lpstr>
      <vt:lpstr>PowerPoint Presentation</vt:lpstr>
      <vt:lpstr>Why C?</vt:lpstr>
      <vt:lpstr>How is the world powered by C</vt:lpstr>
      <vt:lpstr>What Is This Workshop All About?</vt:lpstr>
      <vt:lpstr>Our Project Batch Snapshots</vt:lpstr>
      <vt:lpstr>Our Projects</vt:lpstr>
      <vt:lpstr>Our Projects</vt:lpstr>
      <vt:lpstr>Our Projects</vt:lpstr>
      <vt:lpstr>Our Projects</vt:lpstr>
      <vt:lpstr>Our Projects</vt:lpstr>
      <vt:lpstr>Key highlights</vt:lpstr>
      <vt:lpstr>Pre Requisites</vt:lpstr>
      <vt:lpstr>What We will Learn?</vt:lpstr>
      <vt:lpstr>What We will Learn?</vt:lpstr>
      <vt:lpstr>Alternative resources</vt:lpstr>
      <vt:lpstr>What We will Learn?</vt:lpstr>
      <vt:lpstr>Ready for Project</vt:lpstr>
      <vt:lpstr>Alternative resources</vt:lpstr>
      <vt:lpstr>Modules in the project</vt:lpstr>
      <vt:lpstr>Admin Module</vt:lpstr>
      <vt:lpstr>User Module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First Class Schedule</vt:lpstr>
      <vt:lpstr>Batch Days</vt:lpstr>
      <vt:lpstr>Project Complete Condition</vt:lpstr>
      <vt:lpstr>Certificate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Sonkar</dc:creator>
  <cp:lastModifiedBy>Sharma Computer Academy</cp:lastModifiedBy>
  <cp:revision>7</cp:revision>
  <dcterms:modified xsi:type="dcterms:W3CDTF">2022-04-14T07:26:26Z</dcterms:modified>
</cp:coreProperties>
</file>